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theme/themeOverride5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charts/chart11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2.xml" ContentType="application/vnd.openxmlformats-officedocument.drawingml.chart+xml"/>
  <Override PartName="/ppt/theme/themeOverride6.xml" ContentType="application/vnd.openxmlformats-officedocument.themeOverride+xml"/>
  <Override PartName="/ppt/notesSlides/notesSlide25.xml" ContentType="application/vnd.openxmlformats-officedocument.presentationml.notesSlide+xml"/>
  <Override PartName="/ppt/charts/chart13.xml" ContentType="application/vnd.openxmlformats-officedocument.drawingml.chart+xml"/>
  <Override PartName="/ppt/theme/themeOverride7.xml" ContentType="application/vnd.openxmlformats-officedocument.themeOverride+xml"/>
  <Override PartName="/ppt/charts/chart14.xml" ContentType="application/vnd.openxmlformats-officedocument.drawingml.chart+xml"/>
  <Override PartName="/ppt/theme/themeOverride8.xml" ContentType="application/vnd.openxmlformats-officedocument.themeOverride+xml"/>
  <Override PartName="/ppt/charts/chart15.xml" ContentType="application/vnd.openxmlformats-officedocument.drawingml.chart+xml"/>
  <Override PartName="/ppt/theme/themeOverride9.xml" ContentType="application/vnd.openxmlformats-officedocument.themeOverride+xml"/>
  <Override PartName="/ppt/notesSlides/notesSlide26.xml" ContentType="application/vnd.openxmlformats-officedocument.presentationml.notesSlide+xml"/>
  <Override PartName="/ppt/charts/chart16.xml" ContentType="application/vnd.openxmlformats-officedocument.drawingml.chart+xml"/>
  <Override PartName="/ppt/theme/themeOverride10.xml" ContentType="application/vnd.openxmlformats-officedocument.themeOverride+xml"/>
  <Override PartName="/ppt/notesSlides/notesSlide27.xml" ContentType="application/vnd.openxmlformats-officedocument.presentationml.notesSlide+xml"/>
  <Override PartName="/ppt/charts/chart17.xml" ContentType="application/vnd.openxmlformats-officedocument.drawingml.chart+xml"/>
  <Override PartName="/ppt/theme/themeOverride11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8.xml" ContentType="application/vnd.openxmlformats-officedocument.drawingml.chart+xml"/>
  <Override PartName="/ppt/notesSlides/notesSlide32.xml" ContentType="application/vnd.openxmlformats-officedocument.presentationml.notesSlide+xml"/>
  <Override PartName="/ppt/charts/chart19.xml" ContentType="application/vnd.openxmlformats-officedocument.drawingml.chart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284" r:id="rId3"/>
    <p:sldId id="405" r:id="rId4"/>
    <p:sldId id="285" r:id="rId5"/>
    <p:sldId id="409" r:id="rId6"/>
    <p:sldId id="287" r:id="rId7"/>
    <p:sldId id="455" r:id="rId8"/>
    <p:sldId id="286" r:id="rId9"/>
    <p:sldId id="499" r:id="rId10"/>
    <p:sldId id="456" r:id="rId11"/>
    <p:sldId id="400" r:id="rId12"/>
    <p:sldId id="289" r:id="rId13"/>
    <p:sldId id="340" r:id="rId14"/>
    <p:sldId id="341" r:id="rId15"/>
    <p:sldId id="458" r:id="rId16"/>
    <p:sldId id="412" r:id="rId17"/>
    <p:sldId id="413" r:id="rId18"/>
    <p:sldId id="414" r:id="rId19"/>
    <p:sldId id="415" r:id="rId20"/>
    <p:sldId id="510" r:id="rId21"/>
    <p:sldId id="511" r:id="rId22"/>
    <p:sldId id="512" r:id="rId23"/>
    <p:sldId id="489" r:id="rId24"/>
    <p:sldId id="488" r:id="rId25"/>
    <p:sldId id="424" r:id="rId26"/>
    <p:sldId id="509" r:id="rId27"/>
    <p:sldId id="423" r:id="rId28"/>
    <p:sldId id="278" r:id="rId29"/>
    <p:sldId id="279" r:id="rId30"/>
    <p:sldId id="317" r:id="rId31"/>
    <p:sldId id="508" r:id="rId32"/>
    <p:sldId id="500" r:id="rId33"/>
    <p:sldId id="501" r:id="rId34"/>
    <p:sldId id="502" r:id="rId35"/>
    <p:sldId id="503" r:id="rId36"/>
    <p:sldId id="504" r:id="rId37"/>
    <p:sldId id="514" r:id="rId38"/>
    <p:sldId id="515" r:id="rId39"/>
    <p:sldId id="505" r:id="rId40"/>
    <p:sldId id="506" r:id="rId41"/>
    <p:sldId id="507" r:id="rId42"/>
    <p:sldId id="513" r:id="rId43"/>
    <p:sldId id="482" r:id="rId44"/>
    <p:sldId id="483" r:id="rId45"/>
    <p:sldId id="454" r:id="rId46"/>
    <p:sldId id="479" r:id="rId47"/>
    <p:sldId id="480" r:id="rId48"/>
    <p:sldId id="481" r:id="rId49"/>
    <p:sldId id="484" r:id="rId50"/>
    <p:sldId id="472" r:id="rId51"/>
    <p:sldId id="473" r:id="rId52"/>
    <p:sldId id="447" r:id="rId53"/>
    <p:sldId id="475" r:id="rId54"/>
    <p:sldId id="476" r:id="rId55"/>
    <p:sldId id="467" r:id="rId56"/>
    <p:sldId id="468" r:id="rId57"/>
    <p:sldId id="485" r:id="rId58"/>
    <p:sldId id="469" r:id="rId59"/>
    <p:sldId id="470" r:id="rId60"/>
    <p:sldId id="471" r:id="rId61"/>
    <p:sldId id="398" r:id="rId62"/>
    <p:sldId id="516" r:id="rId63"/>
    <p:sldId id="397" r:id="rId64"/>
    <p:sldId id="394" r:id="rId65"/>
    <p:sldId id="395" r:id="rId66"/>
    <p:sldId id="343" r:id="rId67"/>
    <p:sldId id="344" r:id="rId68"/>
    <p:sldId id="396" r:id="rId69"/>
    <p:sldId id="393" r:id="rId70"/>
  </p:sldIdLst>
  <p:sldSz cx="9144000" cy="6858000" type="screen4x3"/>
  <p:notesSz cx="9874250" cy="6858000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ヒラギノ角ゴ Pro W3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ヒラギノ角ゴ Pro W3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ヒラギノ角ゴ Pro W3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ヒラギノ角ゴ Pro W3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ヒラギノ角ゴ Pro W3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19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237FFC"/>
    <a:srgbClr val="E40CC5"/>
    <a:srgbClr val="8DC3FF"/>
    <a:srgbClr val="96B5D8"/>
    <a:srgbClr val="DFEFFF"/>
    <a:srgbClr val="9999FF"/>
    <a:srgbClr val="FFFF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053" autoAdjust="0"/>
    <p:restoredTop sz="82305" autoAdjust="0"/>
  </p:normalViewPr>
  <p:slideViewPr>
    <p:cSldViewPr>
      <p:cViewPr varScale="1">
        <p:scale>
          <a:sx n="60" d="100"/>
          <a:sy n="60" d="100"/>
        </p:scale>
        <p:origin x="-1422" y="-84"/>
      </p:cViewPr>
      <p:guideLst>
        <p:guide orient="horz" pos="2160"/>
        <p:guide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5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03\EEG\Rajesh\CROSSTEM%20Data\CROSSTEM-Dispatch\Germany\EEX%20Watch\Solar+Wind+Load-2012_Template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6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7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8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9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10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11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03\EEG\Rajesh\CROSSTEM%20Results\ELECTRA\CROSSTEM%20Results\For%20report\Switzerland\Final\Final%20Results-Single%20vs%20CROSSTEM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03\EEG\Rajesh\CROSSTEM%20Results\ELECTRA\CROSSTEM%20Results\For%20report\Trade%20Numbers%20and%20Balances-Sc1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03\EEG\Rajesh\CROSSTEM%20Results\CROSSTEM\CROSSTEM%20EWGCFM%20%20results\Revision\Nuclear%20Phaseout\Load%20Curves\FR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03\EEG\Rajesh\CROSSTEM%20Results\CROSSTEM\CROSSTEM%20EWGCFM%20%20results\Revision\Nuclear%20Phaseout\Load%20Curves\I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03\EEG\Rajesh\CROSSTEM%20Results\CROSSTEM\CROSSTEM%20EWGCFM%20%20results\Revision\Nuclear%20Phaseout\Load%20Curves\A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03\EEG\Rajesh\CROSSTEM%20Results\CROSSTEM\CROSSTEM%20EWGCFM%20%20results\Revision\Nuclear%20Phaseout\Load%20Curves\CH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03\EEG\Rajesh\CROSSTEM%20Results\CROSSTEM\CROSSTEM%20EWGCFM%20%20results\Revision\Nuclear%20Phaseout\Load%20Curves\D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CH"/>
              <a:t>High demand evolution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Sheet1!$C$28</c:f>
              <c:strCache>
                <c:ptCount val="1"/>
                <c:pt idx="0">
                  <c:v>Austria</c:v>
                </c:pt>
              </c:strCache>
            </c:strRef>
          </c:tx>
          <c:marker>
            <c:symbol val="none"/>
          </c:marker>
          <c:cat>
            <c:numRef>
              <c:f>Sheet1!$B$37:$B$41</c:f>
              <c:numCache>
                <c:formatCode>General</c:formatCode>
                <c:ptCount val="5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Sheet1!$C$37:$C$41</c:f>
              <c:numCache>
                <c:formatCode>0%</c:formatCode>
                <c:ptCount val="5"/>
                <c:pt idx="0">
                  <c:v>0</c:v>
                </c:pt>
                <c:pt idx="1">
                  <c:v>2.4270003792188133E-2</c:v>
                </c:pt>
                <c:pt idx="2">
                  <c:v>0.10883579825559364</c:v>
                </c:pt>
                <c:pt idx="3">
                  <c:v>0.18960940462646958</c:v>
                </c:pt>
                <c:pt idx="4">
                  <c:v>0.27834660599165728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Sheet1!$D$28</c:f>
              <c:strCache>
                <c:ptCount val="1"/>
                <c:pt idx="0">
                  <c:v>France</c:v>
                </c:pt>
              </c:strCache>
            </c:strRef>
          </c:tx>
          <c:marker>
            <c:symbol val="none"/>
          </c:marker>
          <c:cat>
            <c:numRef>
              <c:f>Sheet1!$B$37:$B$41</c:f>
              <c:numCache>
                <c:formatCode>General</c:formatCode>
                <c:ptCount val="5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Sheet1!$D$37:$D$41</c:f>
              <c:numCache>
                <c:formatCode>0%</c:formatCode>
                <c:ptCount val="5"/>
                <c:pt idx="0">
                  <c:v>0</c:v>
                </c:pt>
                <c:pt idx="1">
                  <c:v>3.1204902996204265E-2</c:v>
                </c:pt>
                <c:pt idx="2">
                  <c:v>0.16395187847142489</c:v>
                </c:pt>
                <c:pt idx="3">
                  <c:v>0.27289396132345045</c:v>
                </c:pt>
                <c:pt idx="4">
                  <c:v>0.38573805627762803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Sheet1!$E$28</c:f>
              <c:strCache>
                <c:ptCount val="1"/>
                <c:pt idx="0">
                  <c:v>Germany</c:v>
                </c:pt>
              </c:strCache>
            </c:strRef>
          </c:tx>
          <c:marker>
            <c:symbol val="none"/>
          </c:marker>
          <c:cat>
            <c:numRef>
              <c:f>Sheet1!$B$37:$B$41</c:f>
              <c:numCache>
                <c:formatCode>General</c:formatCode>
                <c:ptCount val="5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Sheet1!$E$37:$E$41</c:f>
              <c:numCache>
                <c:formatCode>0%</c:formatCode>
                <c:ptCount val="5"/>
                <c:pt idx="0">
                  <c:v>0</c:v>
                </c:pt>
                <c:pt idx="1">
                  <c:v>-1.2070709291587933E-2</c:v>
                </c:pt>
                <c:pt idx="2">
                  <c:v>2.3701684182753535E-2</c:v>
                </c:pt>
                <c:pt idx="3">
                  <c:v>5.3537663251396195E-2</c:v>
                </c:pt>
                <c:pt idx="4">
                  <c:v>0.11846444747372598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Sheet1!$F$28</c:f>
              <c:strCache>
                <c:ptCount val="1"/>
                <c:pt idx="0">
                  <c:v>Italy</c:v>
                </c:pt>
              </c:strCache>
            </c:strRef>
          </c:tx>
          <c:marker>
            <c:symbol val="none"/>
          </c:marker>
          <c:cat>
            <c:numRef>
              <c:f>Sheet1!$B$37:$B$41</c:f>
              <c:numCache>
                <c:formatCode>General</c:formatCode>
                <c:ptCount val="5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Sheet1!$F$37:$F$41</c:f>
              <c:numCache>
                <c:formatCode>0%</c:formatCode>
                <c:ptCount val="5"/>
                <c:pt idx="0">
                  <c:v>0</c:v>
                </c:pt>
                <c:pt idx="1">
                  <c:v>3.9923177943345545E-2</c:v>
                </c:pt>
                <c:pt idx="2">
                  <c:v>0.1008505606364356</c:v>
                </c:pt>
                <c:pt idx="3">
                  <c:v>0.23502291550839938</c:v>
                </c:pt>
                <c:pt idx="4">
                  <c:v>0.36286162026622204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Sheet1!$G$28</c:f>
              <c:strCache>
                <c:ptCount val="1"/>
                <c:pt idx="0">
                  <c:v>Switzerland</c:v>
                </c:pt>
              </c:strCache>
            </c:strRef>
          </c:tx>
          <c:marker>
            <c:symbol val="none"/>
          </c:marker>
          <c:cat>
            <c:numRef>
              <c:f>Sheet1!$B$37:$B$41</c:f>
              <c:numCache>
                <c:formatCode>General</c:formatCode>
                <c:ptCount val="5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  <c:pt idx="3">
                  <c:v>2040</c:v>
                </c:pt>
                <c:pt idx="4">
                  <c:v>2050</c:v>
                </c:pt>
              </c:numCache>
            </c:numRef>
          </c:cat>
          <c:val>
            <c:numRef>
              <c:f>Sheet1!$G$37:$G$41</c:f>
              <c:numCache>
                <c:formatCode>0%</c:formatCode>
                <c:ptCount val="5"/>
                <c:pt idx="0">
                  <c:v>0</c:v>
                </c:pt>
                <c:pt idx="1">
                  <c:v>4.6003717472119066E-2</c:v>
                </c:pt>
                <c:pt idx="2">
                  <c:v>7.6672862453531554E-2</c:v>
                </c:pt>
                <c:pt idx="3">
                  <c:v>0.12546468401486988</c:v>
                </c:pt>
                <c:pt idx="4">
                  <c:v>0.1742565055762082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985856"/>
        <c:axId val="160987392"/>
      </c:lineChart>
      <c:catAx>
        <c:axId val="160985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0987392"/>
        <c:crosses val="autoZero"/>
        <c:auto val="1"/>
        <c:lblAlgn val="ctr"/>
        <c:lblOffset val="100"/>
        <c:noMultiLvlLbl val="0"/>
      </c:catAx>
      <c:valAx>
        <c:axId val="1609873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de-CH" sz="1000" b="1" i="0" baseline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Demand relative to 2010 (%)</a:t>
                </a:r>
                <a:endParaRPr lang="de-CH" sz="100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16098585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de-DE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5276839012265275E-2"/>
          <c:y val="0.10301981452057235"/>
          <c:w val="0.76332139979176861"/>
          <c:h val="0.67497351447094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Final!$CB$490</c:f>
              <c:strCache>
                <c:ptCount val="1"/>
                <c:pt idx="0">
                  <c:v>Gas (Base)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Final!$CC$490:$DH$490</c:f>
              <c:numCache>
                <c:formatCode>General</c:formatCode>
                <c:ptCount val="21"/>
                <c:pt idx="0" formatCode="0.0">
                  <c:v>0</c:v>
                </c:pt>
                <c:pt idx="1">
                  <c:v>1.6932981547949231</c:v>
                </c:pt>
                <c:pt idx="2">
                  <c:v>1.940782001428397</c:v>
                </c:pt>
                <c:pt idx="3" formatCode="0.0">
                  <c:v>0</c:v>
                </c:pt>
                <c:pt idx="4">
                  <c:v>1.5390613151544801</c:v>
                </c:pt>
                <c:pt idx="5">
                  <c:v>0</c:v>
                </c:pt>
                <c:pt idx="6" formatCode="0.0">
                  <c:v>0</c:v>
                </c:pt>
                <c:pt idx="7">
                  <c:v>0</c:v>
                </c:pt>
                <c:pt idx="8">
                  <c:v>0</c:v>
                </c:pt>
                <c:pt idx="9" formatCode="0.0">
                  <c:v>0</c:v>
                </c:pt>
                <c:pt idx="10">
                  <c:v>2.3804687259202102</c:v>
                </c:pt>
                <c:pt idx="11">
                  <c:v>0</c:v>
                </c:pt>
                <c:pt idx="12" formatCode="0.0">
                  <c:v>0</c:v>
                </c:pt>
                <c:pt idx="13">
                  <c:v>0.28113056313164597</c:v>
                </c:pt>
                <c:pt idx="14">
                  <c:v>0</c:v>
                </c:pt>
                <c:pt idx="15" formatCode="0.0">
                  <c:v>0</c:v>
                </c:pt>
                <c:pt idx="16">
                  <c:v>0.98099144138036898</c:v>
                </c:pt>
                <c:pt idx="17">
                  <c:v>0</c:v>
                </c:pt>
                <c:pt idx="18" formatCode="0.0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</c:ser>
        <c:ser>
          <c:idx val="1"/>
          <c:order val="1"/>
          <c:tx>
            <c:strRef>
              <c:f>Final!$CB$491</c:f>
              <c:strCache>
                <c:ptCount val="1"/>
                <c:pt idx="0">
                  <c:v>Gas (CHP)</c:v>
                </c:pt>
              </c:strCache>
            </c:strRef>
          </c:tx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Final!$CC$491:$DH$491</c:f>
              <c:numCache>
                <c:formatCode>General</c:formatCode>
                <c:ptCount val="21"/>
                <c:pt idx="0" formatCode="0.0">
                  <c:v>0</c:v>
                </c:pt>
                <c:pt idx="1">
                  <c:v>0</c:v>
                </c:pt>
                <c:pt idx="2">
                  <c:v>0</c:v>
                </c:pt>
                <c:pt idx="3" formatCode="0.0">
                  <c:v>0</c:v>
                </c:pt>
                <c:pt idx="4">
                  <c:v>0</c:v>
                </c:pt>
                <c:pt idx="5">
                  <c:v>0</c:v>
                </c:pt>
                <c:pt idx="6" formatCode="0.0">
                  <c:v>0</c:v>
                </c:pt>
                <c:pt idx="7">
                  <c:v>0</c:v>
                </c:pt>
                <c:pt idx="8">
                  <c:v>0</c:v>
                </c:pt>
                <c:pt idx="9" formatCode="0.0">
                  <c:v>0</c:v>
                </c:pt>
                <c:pt idx="10">
                  <c:v>0</c:v>
                </c:pt>
                <c:pt idx="11">
                  <c:v>0</c:v>
                </c:pt>
                <c:pt idx="12" formatCode="0.0">
                  <c:v>0</c:v>
                </c:pt>
                <c:pt idx="13">
                  <c:v>0</c:v>
                </c:pt>
                <c:pt idx="14">
                  <c:v>0</c:v>
                </c:pt>
                <c:pt idx="15" formatCode="0.0">
                  <c:v>0</c:v>
                </c:pt>
                <c:pt idx="16">
                  <c:v>0</c:v>
                </c:pt>
                <c:pt idx="17">
                  <c:v>0</c:v>
                </c:pt>
                <c:pt idx="18" formatCode="0.0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</c:ser>
        <c:ser>
          <c:idx val="2"/>
          <c:order val="2"/>
          <c:tx>
            <c:strRef>
              <c:f>Final!$CB$492</c:f>
              <c:strCache>
                <c:ptCount val="1"/>
                <c:pt idx="0">
                  <c:v>Gas (Flex)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</c:spPr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Final!$CC$492:$DH$492</c:f>
              <c:numCache>
                <c:formatCode>General</c:formatCode>
                <c:ptCount val="21"/>
                <c:pt idx="0" formatCode="0.0">
                  <c:v>3.0516172283001301E-2</c:v>
                </c:pt>
                <c:pt idx="1">
                  <c:v>0</c:v>
                </c:pt>
                <c:pt idx="2">
                  <c:v>0</c:v>
                </c:pt>
                <c:pt idx="3" formatCode="0.0">
                  <c:v>0.14055290661865602</c:v>
                </c:pt>
                <c:pt idx="4">
                  <c:v>0</c:v>
                </c:pt>
                <c:pt idx="5">
                  <c:v>0</c:v>
                </c:pt>
                <c:pt idx="6" formatCode="0.0">
                  <c:v>0</c:v>
                </c:pt>
                <c:pt idx="7">
                  <c:v>0</c:v>
                </c:pt>
                <c:pt idx="8">
                  <c:v>0</c:v>
                </c:pt>
                <c:pt idx="9" formatCode="0.0">
                  <c:v>0</c:v>
                </c:pt>
                <c:pt idx="10">
                  <c:v>0</c:v>
                </c:pt>
                <c:pt idx="11">
                  <c:v>0</c:v>
                </c:pt>
                <c:pt idx="12" formatCode="0.0">
                  <c:v>1.0025575847449799</c:v>
                </c:pt>
                <c:pt idx="13">
                  <c:v>0</c:v>
                </c:pt>
                <c:pt idx="14">
                  <c:v>0.79400378287386197</c:v>
                </c:pt>
                <c:pt idx="15" formatCode="0.0">
                  <c:v>0</c:v>
                </c:pt>
                <c:pt idx="16">
                  <c:v>0.56121037826989506</c:v>
                </c:pt>
                <c:pt idx="17">
                  <c:v>0</c:v>
                </c:pt>
                <c:pt idx="18" formatCode="0.0">
                  <c:v>0</c:v>
                </c:pt>
                <c:pt idx="19">
                  <c:v>6.2792728786187496E-3</c:v>
                </c:pt>
                <c:pt idx="20">
                  <c:v>0</c:v>
                </c:pt>
              </c:numCache>
            </c:numRef>
          </c:val>
        </c:ser>
        <c:ser>
          <c:idx val="3"/>
          <c:order val="3"/>
          <c:tx>
            <c:strRef>
              <c:f>Final!$CB$493</c:f>
              <c:strCache>
                <c:ptCount val="1"/>
                <c:pt idx="0">
                  <c:v>Gas-CCS</c:v>
                </c:pt>
              </c:strCache>
            </c:strRef>
          </c:tx>
          <c:spPr>
            <a:pattFill prst="lgCheck">
              <a:fgClr>
                <a:schemeClr val="tx1"/>
              </a:fgClr>
              <a:bgClr>
                <a:schemeClr val="bg1"/>
              </a:bgClr>
            </a:pattFill>
          </c:spPr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Final!$CC$493:$DH$493</c:f>
              <c:numCache>
                <c:formatCode>General</c:formatCode>
                <c:ptCount val="21"/>
                <c:pt idx="0" formatCode="0.0">
                  <c:v>0</c:v>
                </c:pt>
                <c:pt idx="1">
                  <c:v>0</c:v>
                </c:pt>
                <c:pt idx="2">
                  <c:v>0</c:v>
                </c:pt>
                <c:pt idx="3" formatCode="0.0">
                  <c:v>0</c:v>
                </c:pt>
                <c:pt idx="4">
                  <c:v>0</c:v>
                </c:pt>
                <c:pt idx="5">
                  <c:v>0</c:v>
                </c:pt>
                <c:pt idx="6" formatCode="0.0">
                  <c:v>0</c:v>
                </c:pt>
                <c:pt idx="7">
                  <c:v>0</c:v>
                </c:pt>
                <c:pt idx="8">
                  <c:v>4.9368295163102101</c:v>
                </c:pt>
                <c:pt idx="9" formatCode="0.0">
                  <c:v>0</c:v>
                </c:pt>
                <c:pt idx="10">
                  <c:v>0</c:v>
                </c:pt>
                <c:pt idx="11">
                  <c:v>0</c:v>
                </c:pt>
                <c:pt idx="12" formatCode="0.0">
                  <c:v>0</c:v>
                </c:pt>
                <c:pt idx="13">
                  <c:v>0</c:v>
                </c:pt>
                <c:pt idx="14">
                  <c:v>0</c:v>
                </c:pt>
                <c:pt idx="15" formatCode="0.0">
                  <c:v>0</c:v>
                </c:pt>
                <c:pt idx="16">
                  <c:v>0</c:v>
                </c:pt>
                <c:pt idx="17">
                  <c:v>0</c:v>
                </c:pt>
                <c:pt idx="18" formatCode="0.0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</c:ser>
        <c:ser>
          <c:idx val="4"/>
          <c:order val="4"/>
          <c:tx>
            <c:strRef>
              <c:f>Final!$CB$494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Final!$CC$494:$DH$494</c:f>
              <c:numCache>
                <c:formatCode>General</c:formatCode>
                <c:ptCount val="21"/>
                <c:pt idx="0" formatCode="0.0">
                  <c:v>0</c:v>
                </c:pt>
                <c:pt idx="1">
                  <c:v>0</c:v>
                </c:pt>
                <c:pt idx="2">
                  <c:v>0</c:v>
                </c:pt>
                <c:pt idx="3" formatCode="0.0">
                  <c:v>0</c:v>
                </c:pt>
                <c:pt idx="4">
                  <c:v>0</c:v>
                </c:pt>
                <c:pt idx="5">
                  <c:v>0</c:v>
                </c:pt>
                <c:pt idx="6" formatCode="0.0">
                  <c:v>0</c:v>
                </c:pt>
                <c:pt idx="7">
                  <c:v>0</c:v>
                </c:pt>
                <c:pt idx="8">
                  <c:v>0</c:v>
                </c:pt>
                <c:pt idx="9" formatCode="0.0">
                  <c:v>0</c:v>
                </c:pt>
                <c:pt idx="10">
                  <c:v>0</c:v>
                </c:pt>
                <c:pt idx="11">
                  <c:v>0</c:v>
                </c:pt>
                <c:pt idx="12" formatCode="0.0">
                  <c:v>0</c:v>
                </c:pt>
                <c:pt idx="13">
                  <c:v>0</c:v>
                </c:pt>
                <c:pt idx="14">
                  <c:v>0</c:v>
                </c:pt>
                <c:pt idx="15" formatCode="0.0">
                  <c:v>0</c:v>
                </c:pt>
                <c:pt idx="16">
                  <c:v>0</c:v>
                </c:pt>
                <c:pt idx="17">
                  <c:v>0</c:v>
                </c:pt>
                <c:pt idx="18" formatCode="0.0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</c:ser>
        <c:ser>
          <c:idx val="5"/>
          <c:order val="5"/>
          <c:tx>
            <c:strRef>
              <c:f>Final!$CB$495</c:f>
              <c:strCache>
                <c:ptCount val="1"/>
                <c:pt idx="0">
                  <c:v>Coal-CCS</c:v>
                </c:pt>
              </c:strCache>
            </c:strRef>
          </c:tx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Final!$CC$495:$DH$495</c:f>
              <c:numCache>
                <c:formatCode>General</c:formatCode>
                <c:ptCount val="21"/>
                <c:pt idx="0" formatCode="0.0">
                  <c:v>0</c:v>
                </c:pt>
                <c:pt idx="1">
                  <c:v>0</c:v>
                </c:pt>
                <c:pt idx="2">
                  <c:v>0</c:v>
                </c:pt>
                <c:pt idx="3" formatCode="0.0">
                  <c:v>0</c:v>
                </c:pt>
                <c:pt idx="4">
                  <c:v>0</c:v>
                </c:pt>
                <c:pt idx="5">
                  <c:v>0</c:v>
                </c:pt>
                <c:pt idx="6" formatCode="0.0">
                  <c:v>0</c:v>
                </c:pt>
                <c:pt idx="7">
                  <c:v>0</c:v>
                </c:pt>
                <c:pt idx="8">
                  <c:v>0</c:v>
                </c:pt>
                <c:pt idx="9" formatCode="0.0">
                  <c:v>0</c:v>
                </c:pt>
                <c:pt idx="10">
                  <c:v>0</c:v>
                </c:pt>
                <c:pt idx="11">
                  <c:v>0</c:v>
                </c:pt>
                <c:pt idx="12" formatCode="0.0">
                  <c:v>0</c:v>
                </c:pt>
                <c:pt idx="13">
                  <c:v>0</c:v>
                </c:pt>
                <c:pt idx="14">
                  <c:v>0</c:v>
                </c:pt>
                <c:pt idx="15" formatCode="0.0">
                  <c:v>0</c:v>
                </c:pt>
                <c:pt idx="16">
                  <c:v>0</c:v>
                </c:pt>
                <c:pt idx="17">
                  <c:v>0</c:v>
                </c:pt>
                <c:pt idx="18" formatCode="0.0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</c:ser>
        <c:ser>
          <c:idx val="6"/>
          <c:order val="6"/>
          <c:tx>
            <c:strRef>
              <c:f>Final!$CB$496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Final!$CC$496:$DH$496</c:f>
              <c:numCache>
                <c:formatCode>General</c:formatCode>
                <c:ptCount val="21"/>
                <c:pt idx="0" formatCode="0.0">
                  <c:v>0</c:v>
                </c:pt>
                <c:pt idx="1">
                  <c:v>0</c:v>
                </c:pt>
                <c:pt idx="2">
                  <c:v>0</c:v>
                </c:pt>
                <c:pt idx="3" formatCode="0.0">
                  <c:v>0</c:v>
                </c:pt>
                <c:pt idx="4">
                  <c:v>0</c:v>
                </c:pt>
                <c:pt idx="5">
                  <c:v>0</c:v>
                </c:pt>
                <c:pt idx="6" formatCode="0.0">
                  <c:v>11.5732828282465</c:v>
                </c:pt>
                <c:pt idx="7">
                  <c:v>0</c:v>
                </c:pt>
                <c:pt idx="8">
                  <c:v>0</c:v>
                </c:pt>
                <c:pt idx="9" formatCode="0.0">
                  <c:v>6.3603020301797999</c:v>
                </c:pt>
                <c:pt idx="10">
                  <c:v>0</c:v>
                </c:pt>
                <c:pt idx="11">
                  <c:v>0</c:v>
                </c:pt>
                <c:pt idx="12" formatCode="0.0">
                  <c:v>0</c:v>
                </c:pt>
                <c:pt idx="13">
                  <c:v>0</c:v>
                </c:pt>
                <c:pt idx="14">
                  <c:v>0</c:v>
                </c:pt>
                <c:pt idx="15" formatCode="0.0">
                  <c:v>0</c:v>
                </c:pt>
                <c:pt idx="16">
                  <c:v>0</c:v>
                </c:pt>
                <c:pt idx="17">
                  <c:v>0</c:v>
                </c:pt>
                <c:pt idx="18" formatCode="0.0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</c:ser>
        <c:ser>
          <c:idx val="7"/>
          <c:order val="7"/>
          <c:tx>
            <c:strRef>
              <c:f>Final!$CB$497</c:f>
              <c:strCache>
                <c:ptCount val="1"/>
                <c:pt idx="0">
                  <c:v>Oil</c:v>
                </c:pt>
              </c:strCache>
            </c:strRef>
          </c:tx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Final!$CC$497:$DH$497</c:f>
              <c:numCache>
                <c:formatCode>General</c:formatCode>
                <c:ptCount val="21"/>
                <c:pt idx="0" formatCode="0.0">
                  <c:v>0</c:v>
                </c:pt>
                <c:pt idx="1">
                  <c:v>0</c:v>
                </c:pt>
                <c:pt idx="2">
                  <c:v>0</c:v>
                </c:pt>
                <c:pt idx="3" formatCode="0.0">
                  <c:v>0</c:v>
                </c:pt>
                <c:pt idx="4">
                  <c:v>0</c:v>
                </c:pt>
                <c:pt idx="5">
                  <c:v>0</c:v>
                </c:pt>
                <c:pt idx="6" formatCode="0.0">
                  <c:v>0</c:v>
                </c:pt>
                <c:pt idx="7">
                  <c:v>0</c:v>
                </c:pt>
                <c:pt idx="8">
                  <c:v>0</c:v>
                </c:pt>
                <c:pt idx="9" formatCode="0.0">
                  <c:v>0</c:v>
                </c:pt>
                <c:pt idx="10">
                  <c:v>0</c:v>
                </c:pt>
                <c:pt idx="11">
                  <c:v>0</c:v>
                </c:pt>
                <c:pt idx="12" formatCode="0.0">
                  <c:v>0</c:v>
                </c:pt>
                <c:pt idx="13">
                  <c:v>0</c:v>
                </c:pt>
                <c:pt idx="14">
                  <c:v>0</c:v>
                </c:pt>
                <c:pt idx="15" formatCode="0.0">
                  <c:v>0</c:v>
                </c:pt>
                <c:pt idx="16">
                  <c:v>0</c:v>
                </c:pt>
                <c:pt idx="17">
                  <c:v>0</c:v>
                </c:pt>
                <c:pt idx="18" formatCode="0.0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</c:ser>
        <c:ser>
          <c:idx val="8"/>
          <c:order val="8"/>
          <c:tx>
            <c:strRef>
              <c:f>Final!$CB$498</c:f>
              <c:strCache>
                <c:ptCount val="1"/>
                <c:pt idx="0">
                  <c:v>Battery</c:v>
                </c:pt>
              </c:strCache>
            </c:strRef>
          </c:tx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Final!$CC$498:$DH$498</c:f>
              <c:numCache>
                <c:formatCode>General</c:formatCode>
                <c:ptCount val="21"/>
                <c:pt idx="0" formatCode="0.0">
                  <c:v>0</c:v>
                </c:pt>
                <c:pt idx="1">
                  <c:v>0</c:v>
                </c:pt>
                <c:pt idx="2">
                  <c:v>0</c:v>
                </c:pt>
                <c:pt idx="3" formatCode="0.0">
                  <c:v>0</c:v>
                </c:pt>
                <c:pt idx="4">
                  <c:v>0</c:v>
                </c:pt>
                <c:pt idx="5">
                  <c:v>0</c:v>
                </c:pt>
                <c:pt idx="6" formatCode="0.0">
                  <c:v>0</c:v>
                </c:pt>
                <c:pt idx="7">
                  <c:v>0</c:v>
                </c:pt>
                <c:pt idx="8">
                  <c:v>0</c:v>
                </c:pt>
                <c:pt idx="9" formatCode="0.0">
                  <c:v>0</c:v>
                </c:pt>
                <c:pt idx="10">
                  <c:v>0</c:v>
                </c:pt>
                <c:pt idx="11">
                  <c:v>0</c:v>
                </c:pt>
                <c:pt idx="12" formatCode="0.0">
                  <c:v>0</c:v>
                </c:pt>
                <c:pt idx="13">
                  <c:v>0</c:v>
                </c:pt>
                <c:pt idx="14">
                  <c:v>0</c:v>
                </c:pt>
                <c:pt idx="15" formatCode="0.0">
                  <c:v>0</c:v>
                </c:pt>
                <c:pt idx="16">
                  <c:v>0</c:v>
                </c:pt>
                <c:pt idx="17">
                  <c:v>0</c:v>
                </c:pt>
                <c:pt idx="18" formatCode="0.0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</c:ser>
        <c:ser>
          <c:idx val="9"/>
          <c:order val="9"/>
          <c:tx>
            <c:strRef>
              <c:f>Final!$CB$499</c:f>
              <c:strCache>
                <c:ptCount val="1"/>
                <c:pt idx="0">
                  <c:v>CAES</c:v>
                </c:pt>
              </c:strCache>
            </c:strRef>
          </c:tx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Final!$CC$499:$DH$499</c:f>
              <c:numCache>
                <c:formatCode>General</c:formatCode>
                <c:ptCount val="21"/>
                <c:pt idx="0" formatCode="0.0">
                  <c:v>0</c:v>
                </c:pt>
                <c:pt idx="1">
                  <c:v>0</c:v>
                </c:pt>
                <c:pt idx="2">
                  <c:v>0</c:v>
                </c:pt>
                <c:pt idx="3" formatCode="0.0">
                  <c:v>0</c:v>
                </c:pt>
                <c:pt idx="4">
                  <c:v>0</c:v>
                </c:pt>
                <c:pt idx="5">
                  <c:v>0</c:v>
                </c:pt>
                <c:pt idx="6" formatCode="0.0">
                  <c:v>0</c:v>
                </c:pt>
                <c:pt idx="7">
                  <c:v>0</c:v>
                </c:pt>
                <c:pt idx="8">
                  <c:v>0</c:v>
                </c:pt>
                <c:pt idx="9" formatCode="0.0">
                  <c:v>0</c:v>
                </c:pt>
                <c:pt idx="10">
                  <c:v>0</c:v>
                </c:pt>
                <c:pt idx="11">
                  <c:v>0</c:v>
                </c:pt>
                <c:pt idx="12" formatCode="0.0">
                  <c:v>0</c:v>
                </c:pt>
                <c:pt idx="13">
                  <c:v>0</c:v>
                </c:pt>
                <c:pt idx="14">
                  <c:v>0</c:v>
                </c:pt>
                <c:pt idx="15" formatCode="0.0">
                  <c:v>0</c:v>
                </c:pt>
                <c:pt idx="16">
                  <c:v>0</c:v>
                </c:pt>
                <c:pt idx="17">
                  <c:v>0</c:v>
                </c:pt>
                <c:pt idx="18" formatCode="0.0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</c:ser>
        <c:ser>
          <c:idx val="10"/>
          <c:order val="10"/>
          <c:tx>
            <c:strRef>
              <c:f>Final!$CB$500</c:f>
              <c:strCache>
                <c:ptCount val="1"/>
                <c:pt idx="0">
                  <c:v>Geothermal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Final!$CC$500:$DH$500</c:f>
              <c:numCache>
                <c:formatCode>General</c:formatCode>
                <c:ptCount val="21"/>
                <c:pt idx="0" formatCode="0.0">
                  <c:v>0</c:v>
                </c:pt>
                <c:pt idx="1">
                  <c:v>0</c:v>
                </c:pt>
                <c:pt idx="2">
                  <c:v>0</c:v>
                </c:pt>
                <c:pt idx="3" formatCode="0.0">
                  <c:v>0</c:v>
                </c:pt>
                <c:pt idx="4">
                  <c:v>0</c:v>
                </c:pt>
                <c:pt idx="5">
                  <c:v>0</c:v>
                </c:pt>
                <c:pt idx="6" formatCode="0.0">
                  <c:v>0</c:v>
                </c:pt>
                <c:pt idx="7">
                  <c:v>0</c:v>
                </c:pt>
                <c:pt idx="8">
                  <c:v>0</c:v>
                </c:pt>
                <c:pt idx="9" formatCode="0.0">
                  <c:v>0</c:v>
                </c:pt>
                <c:pt idx="10">
                  <c:v>0</c:v>
                </c:pt>
                <c:pt idx="11">
                  <c:v>0</c:v>
                </c:pt>
                <c:pt idx="12" formatCode="0.0">
                  <c:v>0</c:v>
                </c:pt>
                <c:pt idx="13">
                  <c:v>0</c:v>
                </c:pt>
                <c:pt idx="14">
                  <c:v>2.25521482081309</c:v>
                </c:pt>
                <c:pt idx="15" formatCode="0.0">
                  <c:v>0</c:v>
                </c:pt>
                <c:pt idx="16">
                  <c:v>0</c:v>
                </c:pt>
                <c:pt idx="17">
                  <c:v>3.0249936438815497</c:v>
                </c:pt>
                <c:pt idx="18" formatCode="0.0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</c:ser>
        <c:ser>
          <c:idx val="11"/>
          <c:order val="11"/>
          <c:tx>
            <c:strRef>
              <c:f>Final!$CB$501</c:f>
              <c:strCache>
                <c:ptCount val="1"/>
                <c:pt idx="0">
                  <c:v>Solar CSP</c:v>
                </c:pt>
              </c:strCache>
            </c:strRef>
          </c:tx>
          <c:spPr>
            <a:pattFill prst="lgCheck">
              <a:fgClr>
                <a:srgbClr val="FFC000"/>
              </a:fgClr>
              <a:bgClr>
                <a:schemeClr val="bg1"/>
              </a:bgClr>
            </a:pattFill>
          </c:spPr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Final!$CC$501:$DH$501</c:f>
              <c:numCache>
                <c:formatCode>General</c:formatCode>
                <c:ptCount val="21"/>
                <c:pt idx="0" formatCode="0.0">
                  <c:v>0</c:v>
                </c:pt>
                <c:pt idx="1">
                  <c:v>0</c:v>
                </c:pt>
                <c:pt idx="2">
                  <c:v>0</c:v>
                </c:pt>
                <c:pt idx="3" formatCode="0.0">
                  <c:v>0</c:v>
                </c:pt>
                <c:pt idx="4">
                  <c:v>0</c:v>
                </c:pt>
                <c:pt idx="5">
                  <c:v>0</c:v>
                </c:pt>
                <c:pt idx="6" formatCode="0.0">
                  <c:v>0</c:v>
                </c:pt>
                <c:pt idx="7">
                  <c:v>0</c:v>
                </c:pt>
                <c:pt idx="8">
                  <c:v>0</c:v>
                </c:pt>
                <c:pt idx="9" formatCode="0.0">
                  <c:v>0</c:v>
                </c:pt>
                <c:pt idx="10">
                  <c:v>0</c:v>
                </c:pt>
                <c:pt idx="11">
                  <c:v>0</c:v>
                </c:pt>
                <c:pt idx="12" formatCode="0.0">
                  <c:v>0</c:v>
                </c:pt>
                <c:pt idx="13">
                  <c:v>0</c:v>
                </c:pt>
                <c:pt idx="14">
                  <c:v>0</c:v>
                </c:pt>
                <c:pt idx="15" formatCode="0.0">
                  <c:v>0</c:v>
                </c:pt>
                <c:pt idx="16">
                  <c:v>0</c:v>
                </c:pt>
                <c:pt idx="17">
                  <c:v>0</c:v>
                </c:pt>
                <c:pt idx="18" formatCode="0.0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</c:ser>
        <c:ser>
          <c:idx val="12"/>
          <c:order val="12"/>
          <c:tx>
            <c:strRef>
              <c:f>Final!$CB$502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Final!$CC$502:$DH$502</c:f>
              <c:numCache>
                <c:formatCode>General</c:formatCode>
                <c:ptCount val="21"/>
                <c:pt idx="0" formatCode="0.0">
                  <c:v>0</c:v>
                </c:pt>
                <c:pt idx="1">
                  <c:v>0</c:v>
                </c:pt>
                <c:pt idx="2">
                  <c:v>0</c:v>
                </c:pt>
                <c:pt idx="3" formatCode="0.0">
                  <c:v>0</c:v>
                </c:pt>
                <c:pt idx="4">
                  <c:v>0</c:v>
                </c:pt>
                <c:pt idx="5">
                  <c:v>0</c:v>
                </c:pt>
                <c:pt idx="6" formatCode="0.0">
                  <c:v>0</c:v>
                </c:pt>
                <c:pt idx="7">
                  <c:v>0</c:v>
                </c:pt>
                <c:pt idx="8">
                  <c:v>0</c:v>
                </c:pt>
                <c:pt idx="9" formatCode="0.0">
                  <c:v>0</c:v>
                </c:pt>
                <c:pt idx="10">
                  <c:v>0</c:v>
                </c:pt>
                <c:pt idx="11">
                  <c:v>0</c:v>
                </c:pt>
                <c:pt idx="12" formatCode="0.0">
                  <c:v>0</c:v>
                </c:pt>
                <c:pt idx="13">
                  <c:v>0</c:v>
                </c:pt>
                <c:pt idx="14">
                  <c:v>0</c:v>
                </c:pt>
                <c:pt idx="15" formatCode="0.0">
                  <c:v>0</c:v>
                </c:pt>
                <c:pt idx="16">
                  <c:v>0</c:v>
                </c:pt>
                <c:pt idx="17">
                  <c:v>12.443346090479299</c:v>
                </c:pt>
                <c:pt idx="18" formatCode="0.0">
                  <c:v>0</c:v>
                </c:pt>
                <c:pt idx="19">
                  <c:v>0</c:v>
                </c:pt>
                <c:pt idx="20">
                  <c:v>9.5399458994905313</c:v>
                </c:pt>
              </c:numCache>
            </c:numRef>
          </c:val>
        </c:ser>
        <c:ser>
          <c:idx val="13"/>
          <c:order val="13"/>
          <c:tx>
            <c:strRef>
              <c:f>Final!$CB$503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Final!$CC$503:$DH$503</c:f>
              <c:numCache>
                <c:formatCode>General</c:formatCode>
                <c:ptCount val="21"/>
                <c:pt idx="0" formatCode="0.0">
                  <c:v>0</c:v>
                </c:pt>
                <c:pt idx="1">
                  <c:v>0</c:v>
                </c:pt>
                <c:pt idx="2">
                  <c:v>0</c:v>
                </c:pt>
                <c:pt idx="3" formatCode="0.0">
                  <c:v>0</c:v>
                </c:pt>
                <c:pt idx="4">
                  <c:v>0</c:v>
                </c:pt>
                <c:pt idx="5">
                  <c:v>1.8562280718186701</c:v>
                </c:pt>
                <c:pt idx="6" formatCode="0.0">
                  <c:v>0</c:v>
                </c:pt>
                <c:pt idx="7">
                  <c:v>0</c:v>
                </c:pt>
                <c:pt idx="8">
                  <c:v>0.41300121272029999</c:v>
                </c:pt>
                <c:pt idx="9" formatCode="0.0">
                  <c:v>0</c:v>
                </c:pt>
                <c:pt idx="10">
                  <c:v>0</c:v>
                </c:pt>
                <c:pt idx="11">
                  <c:v>0.97051741992090801</c:v>
                </c:pt>
                <c:pt idx="12" formatCode="0.0">
                  <c:v>0</c:v>
                </c:pt>
                <c:pt idx="13">
                  <c:v>0</c:v>
                </c:pt>
                <c:pt idx="14">
                  <c:v>0.94057897480618202</c:v>
                </c:pt>
                <c:pt idx="15" formatCode="0.0">
                  <c:v>0</c:v>
                </c:pt>
                <c:pt idx="16">
                  <c:v>0</c:v>
                </c:pt>
                <c:pt idx="17">
                  <c:v>2.6243825980801097</c:v>
                </c:pt>
                <c:pt idx="18" formatCode="0.0">
                  <c:v>0</c:v>
                </c:pt>
                <c:pt idx="19">
                  <c:v>0</c:v>
                </c:pt>
                <c:pt idx="20">
                  <c:v>1.5635245989365998</c:v>
                </c:pt>
              </c:numCache>
            </c:numRef>
          </c:val>
        </c:ser>
        <c:ser>
          <c:idx val="14"/>
          <c:order val="14"/>
          <c:tx>
            <c:strRef>
              <c:f>Final!$CB$504</c:f>
              <c:strCache>
                <c:ptCount val="1"/>
                <c:pt idx="0">
                  <c:v>Waste &amp; Biogas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Final!$CC$504:$DH$504</c:f>
              <c:numCache>
                <c:formatCode>General</c:formatCode>
                <c:ptCount val="21"/>
                <c:pt idx="0" formatCode="0.0">
                  <c:v>0</c:v>
                </c:pt>
                <c:pt idx="1">
                  <c:v>0</c:v>
                </c:pt>
                <c:pt idx="2">
                  <c:v>0</c:v>
                </c:pt>
                <c:pt idx="3" formatCode="0.0">
                  <c:v>0</c:v>
                </c:pt>
                <c:pt idx="4">
                  <c:v>0</c:v>
                </c:pt>
                <c:pt idx="5">
                  <c:v>0</c:v>
                </c:pt>
                <c:pt idx="6" formatCode="0.0">
                  <c:v>0</c:v>
                </c:pt>
                <c:pt idx="7">
                  <c:v>0</c:v>
                </c:pt>
                <c:pt idx="8">
                  <c:v>0</c:v>
                </c:pt>
                <c:pt idx="9" formatCode="0.0">
                  <c:v>0</c:v>
                </c:pt>
                <c:pt idx="10">
                  <c:v>0</c:v>
                </c:pt>
                <c:pt idx="11">
                  <c:v>0</c:v>
                </c:pt>
                <c:pt idx="12" formatCode="0.0">
                  <c:v>0</c:v>
                </c:pt>
                <c:pt idx="13">
                  <c:v>0</c:v>
                </c:pt>
                <c:pt idx="14">
                  <c:v>0</c:v>
                </c:pt>
                <c:pt idx="15" formatCode="0.0">
                  <c:v>0</c:v>
                </c:pt>
                <c:pt idx="16">
                  <c:v>0</c:v>
                </c:pt>
                <c:pt idx="17">
                  <c:v>0</c:v>
                </c:pt>
                <c:pt idx="18" formatCode="0.0">
                  <c:v>0.58667829624143997</c:v>
                </c:pt>
                <c:pt idx="19">
                  <c:v>0.58667829624143997</c:v>
                </c:pt>
                <c:pt idx="20">
                  <c:v>0.58667829624143997</c:v>
                </c:pt>
              </c:numCache>
            </c:numRef>
          </c:val>
        </c:ser>
        <c:ser>
          <c:idx val="15"/>
          <c:order val="15"/>
          <c:tx>
            <c:strRef>
              <c:f>Final!$CB$505</c:f>
              <c:strCache>
                <c:ptCount val="1"/>
                <c:pt idx="0">
                  <c:v>Tide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Final!$CC$505:$DH$505</c:f>
              <c:numCache>
                <c:formatCode>General</c:formatCode>
                <c:ptCount val="21"/>
                <c:pt idx="0" formatCode="0.0">
                  <c:v>0</c:v>
                </c:pt>
                <c:pt idx="1">
                  <c:v>0</c:v>
                </c:pt>
                <c:pt idx="2">
                  <c:v>0</c:v>
                </c:pt>
                <c:pt idx="3" formatCode="0.0">
                  <c:v>0</c:v>
                </c:pt>
                <c:pt idx="4">
                  <c:v>0</c:v>
                </c:pt>
                <c:pt idx="5">
                  <c:v>0</c:v>
                </c:pt>
                <c:pt idx="6" formatCode="0.0">
                  <c:v>0</c:v>
                </c:pt>
                <c:pt idx="7">
                  <c:v>0</c:v>
                </c:pt>
                <c:pt idx="8">
                  <c:v>0</c:v>
                </c:pt>
                <c:pt idx="9" formatCode="0.0">
                  <c:v>0</c:v>
                </c:pt>
                <c:pt idx="10">
                  <c:v>0</c:v>
                </c:pt>
                <c:pt idx="11">
                  <c:v>0</c:v>
                </c:pt>
                <c:pt idx="12" formatCode="0.0">
                  <c:v>0</c:v>
                </c:pt>
                <c:pt idx="13">
                  <c:v>0</c:v>
                </c:pt>
                <c:pt idx="14">
                  <c:v>0</c:v>
                </c:pt>
                <c:pt idx="15" formatCode="0.0">
                  <c:v>0</c:v>
                </c:pt>
                <c:pt idx="16">
                  <c:v>0</c:v>
                </c:pt>
                <c:pt idx="17">
                  <c:v>0</c:v>
                </c:pt>
                <c:pt idx="18" formatCode="0.0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</c:ser>
        <c:ser>
          <c:idx val="16"/>
          <c:order val="16"/>
          <c:tx>
            <c:strRef>
              <c:f>Final!$CB$506</c:f>
              <c:strCache>
                <c:ptCount val="1"/>
                <c:pt idx="0">
                  <c:v>Wood</c:v>
                </c:pt>
              </c:strCache>
            </c:strRef>
          </c:tx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Final!$CC$506:$DH$506</c:f>
              <c:numCache>
                <c:formatCode>General</c:formatCode>
                <c:ptCount val="21"/>
                <c:pt idx="0" formatCode="0.0">
                  <c:v>0</c:v>
                </c:pt>
                <c:pt idx="1">
                  <c:v>0</c:v>
                </c:pt>
                <c:pt idx="2">
                  <c:v>0</c:v>
                </c:pt>
                <c:pt idx="3" formatCode="0.0">
                  <c:v>0</c:v>
                </c:pt>
                <c:pt idx="4">
                  <c:v>0</c:v>
                </c:pt>
                <c:pt idx="5">
                  <c:v>0</c:v>
                </c:pt>
                <c:pt idx="6" formatCode="0.0">
                  <c:v>0</c:v>
                </c:pt>
                <c:pt idx="7">
                  <c:v>0</c:v>
                </c:pt>
                <c:pt idx="8">
                  <c:v>0</c:v>
                </c:pt>
                <c:pt idx="9" formatCode="0.0">
                  <c:v>0</c:v>
                </c:pt>
                <c:pt idx="10">
                  <c:v>0</c:v>
                </c:pt>
                <c:pt idx="11">
                  <c:v>0</c:v>
                </c:pt>
                <c:pt idx="12" formatCode="0.0">
                  <c:v>0</c:v>
                </c:pt>
                <c:pt idx="13">
                  <c:v>0</c:v>
                </c:pt>
                <c:pt idx="14">
                  <c:v>0</c:v>
                </c:pt>
                <c:pt idx="15" formatCode="0.0">
                  <c:v>0</c:v>
                </c:pt>
                <c:pt idx="16">
                  <c:v>0</c:v>
                </c:pt>
                <c:pt idx="17">
                  <c:v>0</c:v>
                </c:pt>
                <c:pt idx="18" formatCode="0.0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</c:ser>
        <c:ser>
          <c:idx val="17"/>
          <c:order val="17"/>
          <c:tx>
            <c:strRef>
              <c:f>Final!$CB$507</c:f>
              <c:strCache>
                <c:ptCount val="1"/>
                <c:pt idx="0">
                  <c:v>Hydro (R) 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Final!$CC$507:$DH$507</c:f>
              <c:numCache>
                <c:formatCode>General</c:formatCode>
                <c:ptCount val="21"/>
                <c:pt idx="0" formatCode="0.0">
                  <c:v>3.4734840695569758</c:v>
                </c:pt>
                <c:pt idx="1">
                  <c:v>3.4734840695569758</c:v>
                </c:pt>
                <c:pt idx="2">
                  <c:v>3.4734840695569758</c:v>
                </c:pt>
                <c:pt idx="3" formatCode="0.0">
                  <c:v>0</c:v>
                </c:pt>
                <c:pt idx="4">
                  <c:v>0</c:v>
                </c:pt>
                <c:pt idx="5">
                  <c:v>0</c:v>
                </c:pt>
                <c:pt idx="6" formatCode="0.0">
                  <c:v>0.70428607403411192</c:v>
                </c:pt>
                <c:pt idx="7">
                  <c:v>0.70428607403411292</c:v>
                </c:pt>
                <c:pt idx="8">
                  <c:v>0.57936572318675905</c:v>
                </c:pt>
                <c:pt idx="9" formatCode="0.0">
                  <c:v>0</c:v>
                </c:pt>
                <c:pt idx="10">
                  <c:v>0</c:v>
                </c:pt>
                <c:pt idx="11">
                  <c:v>0.33418238648215498</c:v>
                </c:pt>
                <c:pt idx="12" formatCode="0.0">
                  <c:v>2.0526823215482302</c:v>
                </c:pt>
                <c:pt idx="13">
                  <c:v>2.0526823215482302</c:v>
                </c:pt>
                <c:pt idx="14">
                  <c:v>0.88241648724827992</c:v>
                </c:pt>
                <c:pt idx="15" formatCode="0.0">
                  <c:v>2.1649766572193299</c:v>
                </c:pt>
                <c:pt idx="16">
                  <c:v>2.1649766572193299</c:v>
                </c:pt>
                <c:pt idx="17">
                  <c:v>4.7358191234621998</c:v>
                </c:pt>
                <c:pt idx="18" formatCode="0.0">
                  <c:v>1.0527847962572201</c:v>
                </c:pt>
                <c:pt idx="19">
                  <c:v>1.0527847962572101</c:v>
                </c:pt>
                <c:pt idx="20">
                  <c:v>0</c:v>
                </c:pt>
              </c:numCache>
            </c:numRef>
          </c:val>
        </c:ser>
        <c:ser>
          <c:idx val="18"/>
          <c:order val="18"/>
          <c:tx>
            <c:strRef>
              <c:f>Final!$CB$508</c:f>
              <c:strCache>
                <c:ptCount val="1"/>
                <c:pt idx="0">
                  <c:v>Hydro (D) </c:v>
                </c:pt>
              </c:strCache>
            </c:strRef>
          </c:tx>
          <c:spPr>
            <a:pattFill prst="wdUpDiag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</c:spPr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Final!$CC$508:$DH$508</c:f>
              <c:numCache>
                <c:formatCode>General</c:formatCode>
                <c:ptCount val="21"/>
                <c:pt idx="0" formatCode="0.0">
                  <c:v>2.80039087449518</c:v>
                </c:pt>
                <c:pt idx="1">
                  <c:v>3.0103375426845411</c:v>
                </c:pt>
                <c:pt idx="2">
                  <c:v>3.0103375428057131</c:v>
                </c:pt>
                <c:pt idx="3" formatCode="0.0">
                  <c:v>0.92533858074507702</c:v>
                </c:pt>
                <c:pt idx="4">
                  <c:v>0.36369687758143099</c:v>
                </c:pt>
                <c:pt idx="5">
                  <c:v>0.36369687724243499</c:v>
                </c:pt>
                <c:pt idx="6" formatCode="0.0">
                  <c:v>2.1634858765126199</c:v>
                </c:pt>
                <c:pt idx="7">
                  <c:v>3.1043276637376396</c:v>
                </c:pt>
                <c:pt idx="8">
                  <c:v>3.10432766395552</c:v>
                </c:pt>
                <c:pt idx="9" formatCode="0.0">
                  <c:v>0</c:v>
                </c:pt>
                <c:pt idx="10">
                  <c:v>0</c:v>
                </c:pt>
                <c:pt idx="11">
                  <c:v>0</c:v>
                </c:pt>
                <c:pt idx="12" formatCode="0.0">
                  <c:v>5.9974098312846698</c:v>
                </c:pt>
                <c:pt idx="13">
                  <c:v>5.4082630788529897</c:v>
                </c:pt>
                <c:pt idx="14">
                  <c:v>3.8685570939742102</c:v>
                </c:pt>
                <c:pt idx="15" formatCode="0.0">
                  <c:v>5.4199169002604908</c:v>
                </c:pt>
                <c:pt idx="16">
                  <c:v>5.4199169007445303</c:v>
                </c:pt>
                <c:pt idx="17">
                  <c:v>9.5388824407525306</c:v>
                </c:pt>
                <c:pt idx="18" formatCode="0.0">
                  <c:v>2.8239375479515703</c:v>
                </c:pt>
                <c:pt idx="19">
                  <c:v>2.8239375471811199</c:v>
                </c:pt>
                <c:pt idx="20">
                  <c:v>2.3984236738969797</c:v>
                </c:pt>
              </c:numCache>
            </c:numRef>
          </c:val>
        </c:ser>
        <c:ser>
          <c:idx val="19"/>
          <c:order val="19"/>
          <c:tx>
            <c:strRef>
              <c:f>Final!$CB$509</c:f>
              <c:strCache>
                <c:ptCount val="1"/>
                <c:pt idx="0">
                  <c:v>Hydro (P) </c:v>
                </c:pt>
              </c:strCache>
            </c:strRef>
          </c:tx>
          <c:spPr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</c:spPr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Final!$CC$509:$DH$509</c:f>
              <c:numCache>
                <c:formatCode>General</c:formatCode>
                <c:ptCount val="21"/>
                <c:pt idx="0" formatCode="0.0">
                  <c:v>0.75322990830123782</c:v>
                </c:pt>
                <c:pt idx="1">
                  <c:v>0.74951023839207687</c:v>
                </c:pt>
                <c:pt idx="2">
                  <c:v>0.74951023839207709</c:v>
                </c:pt>
                <c:pt idx="3" formatCode="0.0">
                  <c:v>0</c:v>
                </c:pt>
                <c:pt idx="4">
                  <c:v>0</c:v>
                </c:pt>
                <c:pt idx="5">
                  <c:v>0</c:v>
                </c:pt>
                <c:pt idx="6" formatCode="0.0">
                  <c:v>9.626302141683471E-2</c:v>
                </c:pt>
                <c:pt idx="7">
                  <c:v>0.10621374728925799</c:v>
                </c:pt>
                <c:pt idx="8">
                  <c:v>0.106213747289259</c:v>
                </c:pt>
                <c:pt idx="9" formatCode="0.0">
                  <c:v>1.6669094650972903E-2</c:v>
                </c:pt>
                <c:pt idx="10">
                  <c:v>0</c:v>
                </c:pt>
                <c:pt idx="11">
                  <c:v>0</c:v>
                </c:pt>
                <c:pt idx="12" formatCode="0.0">
                  <c:v>0.10443819237658999</c:v>
                </c:pt>
                <c:pt idx="13">
                  <c:v>0.13236165444814799</c:v>
                </c:pt>
                <c:pt idx="14">
                  <c:v>0.13236165444814799</c:v>
                </c:pt>
                <c:pt idx="15" formatCode="0.0">
                  <c:v>0.40997504068399504</c:v>
                </c:pt>
                <c:pt idx="16">
                  <c:v>0.39248961730014703</c:v>
                </c:pt>
                <c:pt idx="17">
                  <c:v>0.39248961730014703</c:v>
                </c:pt>
                <c:pt idx="18" formatCode="0.0">
                  <c:v>9.6620273870925699E-2</c:v>
                </c:pt>
                <c:pt idx="19">
                  <c:v>9.6620273870925505E-2</c:v>
                </c:pt>
                <c:pt idx="20">
                  <c:v>9.6620273870925408E-2</c:v>
                </c:pt>
              </c:numCache>
            </c:numRef>
          </c:val>
        </c:ser>
        <c:ser>
          <c:idx val="20"/>
          <c:order val="20"/>
          <c:tx>
            <c:strRef>
              <c:f>Final!$CB$510</c:f>
              <c:strCache>
                <c:ptCount val="1"/>
                <c:pt idx="0">
                  <c:v>Interconnectors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multiLvlStrRef>
              <c:f>Final!$CC$487:$DH$489</c:f>
              <c:multiLvlStrCache>
                <c:ptCount val="21"/>
                <c:lvl>
                  <c:pt idx="0">
                    <c:v>Least Cost</c:v>
                  </c:pt>
                  <c:pt idx="1">
                    <c:v>NoNUC</c:v>
                  </c:pt>
                  <c:pt idx="2">
                    <c:v>CO2</c:v>
                  </c:pt>
                  <c:pt idx="3">
                    <c:v>Least Cost</c:v>
                  </c:pt>
                  <c:pt idx="4">
                    <c:v>NoNUC</c:v>
                  </c:pt>
                  <c:pt idx="5">
                    <c:v>CO2</c:v>
                  </c:pt>
                  <c:pt idx="6">
                    <c:v>Least Cost</c:v>
                  </c:pt>
                  <c:pt idx="7">
                    <c:v>NoNUC</c:v>
                  </c:pt>
                  <c:pt idx="8">
                    <c:v>CO2</c:v>
                  </c:pt>
                  <c:pt idx="9">
                    <c:v>Least Cost</c:v>
                  </c:pt>
                  <c:pt idx="10">
                    <c:v>NoNUC</c:v>
                  </c:pt>
                  <c:pt idx="11">
                    <c:v>CO2</c:v>
                  </c:pt>
                  <c:pt idx="12">
                    <c:v>Least Cost</c:v>
                  </c:pt>
                  <c:pt idx="13">
                    <c:v>NoNUC</c:v>
                  </c:pt>
                  <c:pt idx="14">
                    <c:v>CO2</c:v>
                  </c:pt>
                  <c:pt idx="15">
                    <c:v>Least Cost</c:v>
                  </c:pt>
                  <c:pt idx="16">
                    <c:v>NoNUC</c:v>
                  </c:pt>
                  <c:pt idx="17">
                    <c:v>CO2</c:v>
                  </c:pt>
                  <c:pt idx="18">
                    <c:v>Least Cost</c:v>
                  </c:pt>
                  <c:pt idx="19">
                    <c:v>NoNUC</c:v>
                  </c:pt>
                  <c:pt idx="20">
                    <c:v>CO2</c:v>
                  </c:pt>
                </c:lvl>
                <c:lvl>
                  <c:pt idx="0">
                    <c:v>2018-2022</c:v>
                  </c:pt>
                  <c:pt idx="3">
                    <c:v>2023-2027</c:v>
                  </c:pt>
                  <c:pt idx="6">
                    <c:v>2028-2032</c:v>
                  </c:pt>
                  <c:pt idx="9">
                    <c:v>2033-2037</c:v>
                  </c:pt>
                  <c:pt idx="12">
                    <c:v>2038-2042</c:v>
                  </c:pt>
                  <c:pt idx="15">
                    <c:v>2043-2047</c:v>
                  </c:pt>
                  <c:pt idx="18">
                    <c:v>2048-2052</c:v>
                  </c:pt>
                </c:lvl>
              </c:multiLvlStrCache>
            </c:multiLvlStrRef>
          </c:cat>
          <c:val>
            <c:numRef>
              <c:f>Final!$CC$510:$DH$510</c:f>
              <c:numCache>
                <c:formatCode>0.0</c:formatCode>
                <c:ptCount val="21"/>
                <c:pt idx="0">
                  <c:v>1.9587921844241041</c:v>
                </c:pt>
                <c:pt idx="1">
                  <c:v>0.67337193813434104</c:v>
                </c:pt>
                <c:pt idx="2">
                  <c:v>0.67337193813434104</c:v>
                </c:pt>
                <c:pt idx="3">
                  <c:v>0.23659014042557899</c:v>
                </c:pt>
                <c:pt idx="4">
                  <c:v>0.23659014042557899</c:v>
                </c:pt>
                <c:pt idx="5">
                  <c:v>0.23659014042557899</c:v>
                </c:pt>
                <c:pt idx="6">
                  <c:v>0.291187865139175</c:v>
                </c:pt>
                <c:pt idx="7">
                  <c:v>0.291187865139175</c:v>
                </c:pt>
                <c:pt idx="8">
                  <c:v>0.57381698863664998</c:v>
                </c:pt>
                <c:pt idx="9">
                  <c:v>0.56806585867081805</c:v>
                </c:pt>
                <c:pt idx="10">
                  <c:v>0.31545352056743903</c:v>
                </c:pt>
                <c:pt idx="11">
                  <c:v>0.53261868426656001</c:v>
                </c:pt>
                <c:pt idx="12">
                  <c:v>0.339719175995703</c:v>
                </c:pt>
                <c:pt idx="13">
                  <c:v>0.339719175995703</c:v>
                </c:pt>
                <c:pt idx="14">
                  <c:v>1.176533354659681</c:v>
                </c:pt>
                <c:pt idx="15">
                  <c:v>0.38323377613767723</c:v>
                </c:pt>
                <c:pt idx="16">
                  <c:v>0.57220526985002806</c:v>
                </c:pt>
                <c:pt idx="17">
                  <c:v>0.38382125170722081</c:v>
                </c:pt>
                <c:pt idx="18">
                  <c:v>0.35185200370983499</c:v>
                </c:pt>
                <c:pt idx="19">
                  <c:v>0.35185200370983499</c:v>
                </c:pt>
                <c:pt idx="20">
                  <c:v>0.35185200370983499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232896"/>
        <c:axId val="131234432"/>
      </c:barChart>
      <c:catAx>
        <c:axId val="131232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1234432"/>
        <c:crosses val="autoZero"/>
        <c:auto val="1"/>
        <c:lblAlgn val="ctr"/>
        <c:lblOffset val="100"/>
        <c:noMultiLvlLbl val="0"/>
      </c:catAx>
      <c:valAx>
        <c:axId val="1312344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Billion  CHF2010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131232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525359283668733"/>
          <c:y val="1.50844032109472E-2"/>
          <c:w val="0.15346277405385236"/>
          <c:h val="0.974858343153798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de-DE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21 days cycle</a:t>
            </a:r>
            <a:r>
              <a:rPr lang="en-GB" baseline="0"/>
              <a:t> in Winter 2012</a:t>
            </a:r>
            <a:endParaRPr lang="en-GB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0360573647031339E-2"/>
          <c:y val="0.10060656883482527"/>
          <c:w val="0.92461274565853169"/>
          <c:h val="0.763153907619461"/>
        </c:manualLayout>
      </c:layout>
      <c:areaChart>
        <c:grouping val="standard"/>
        <c:varyColors val="0"/>
        <c:ser>
          <c:idx val="2"/>
          <c:order val="2"/>
          <c:tx>
            <c:v>Charge</c:v>
          </c:tx>
          <c:spPr>
            <a:solidFill>
              <a:srgbClr val="FFC000"/>
            </a:solidFill>
          </c:spPr>
          <c:val>
            <c:numRef>
              <c:f>'3 Week Winter Data'!$H$4:$H$507</c:f>
              <c:numCache>
                <c:formatCode>General</c:formatCode>
                <c:ptCount val="504"/>
                <c:pt idx="0">
                  <c:v>15083.227528089887</c:v>
                </c:pt>
                <c:pt idx="1">
                  <c:v>14819.699438202248</c:v>
                </c:pt>
                <c:pt idx="2">
                  <c:v>15011.873595505618</c:v>
                </c:pt>
                <c:pt idx="3">
                  <c:v>15363.379213483146</c:v>
                </c:pt>
                <c:pt idx="4">
                  <c:v>15576.755617977527</c:v>
                </c:pt>
                <c:pt idx="5">
                  <c:v>15496.174157303371</c:v>
                </c:pt>
                <c:pt idx="6">
                  <c:v>15137.317415730337</c:v>
                </c:pt>
                <c:pt idx="7">
                  <c:v>15039.853932584268</c:v>
                </c:pt>
                <c:pt idx="8">
                  <c:v>14187.306179775282</c:v>
                </c:pt>
                <c:pt idx="9">
                  <c:v>12879.719101123595</c:v>
                </c:pt>
                <c:pt idx="10">
                  <c:v>11406.837078651686</c:v>
                </c:pt>
                <c:pt idx="11">
                  <c:v>10743.039325842696</c:v>
                </c:pt>
                <c:pt idx="12">
                  <c:v>10028.432584269663</c:v>
                </c:pt>
                <c:pt idx="13">
                  <c:v>9917.7977528089887</c:v>
                </c:pt>
                <c:pt idx="14">
                  <c:v>10371.733595505619</c:v>
                </c:pt>
                <c:pt idx="15">
                  <c:v>11364.66382022472</c:v>
                </c:pt>
                <c:pt idx="16">
                  <c:v>12676.646067415732</c:v>
                </c:pt>
                <c:pt idx="17">
                  <c:v>13516.030898876405</c:v>
                </c:pt>
                <c:pt idx="18">
                  <c:v>14013.859550561798</c:v>
                </c:pt>
                <c:pt idx="19">
                  <c:v>13927.879213483146</c:v>
                </c:pt>
                <c:pt idx="20">
                  <c:v>14271.323033707866</c:v>
                </c:pt>
                <c:pt idx="21">
                  <c:v>13893.379213483146</c:v>
                </c:pt>
                <c:pt idx="22">
                  <c:v>13307.676966292134</c:v>
                </c:pt>
                <c:pt idx="23">
                  <c:v>12963.087078651686</c:v>
                </c:pt>
                <c:pt idx="24">
                  <c:v>12857.477528089887</c:v>
                </c:pt>
                <c:pt idx="25">
                  <c:v>12107.699438202248</c:v>
                </c:pt>
                <c:pt idx="26">
                  <c:v>11614.373595505618</c:v>
                </c:pt>
                <c:pt idx="27">
                  <c:v>10650.379213483146</c:v>
                </c:pt>
                <c:pt idx="28">
                  <c:v>9903.5056179775274</c:v>
                </c:pt>
                <c:pt idx="29">
                  <c:v>8576.4241573033705</c:v>
                </c:pt>
                <c:pt idx="30">
                  <c:v>8311.8174157303365</c:v>
                </c:pt>
                <c:pt idx="31">
                  <c:v>7003.8539325842694</c:v>
                </c:pt>
                <c:pt idx="32">
                  <c:v>5960.5561797752807</c:v>
                </c:pt>
                <c:pt idx="33">
                  <c:v>4176.2191011235955</c:v>
                </c:pt>
                <c:pt idx="34">
                  <c:v>2102.5870786516862</c:v>
                </c:pt>
                <c:pt idx="35">
                  <c:v>1099.2893258426957</c:v>
                </c:pt>
                <c:pt idx="36">
                  <c:v>1153.4325842696635</c:v>
                </c:pt>
                <c:pt idx="37">
                  <c:v>906.54775280898866</c:v>
                </c:pt>
                <c:pt idx="38">
                  <c:v>851.23359550561872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622.87921348314558</c:v>
                </c:pt>
                <c:pt idx="46">
                  <c:v>1851.1769662921342</c:v>
                </c:pt>
                <c:pt idx="47">
                  <c:v>2770.3370786516862</c:v>
                </c:pt>
                <c:pt idx="48">
                  <c:v>4298.2275280898875</c:v>
                </c:pt>
                <c:pt idx="49">
                  <c:v>4936.9494382022476</c:v>
                </c:pt>
                <c:pt idx="50">
                  <c:v>5451.8735955056181</c:v>
                </c:pt>
                <c:pt idx="51">
                  <c:v>5583.8792134831465</c:v>
                </c:pt>
                <c:pt idx="52">
                  <c:v>5723.2556179775283</c:v>
                </c:pt>
                <c:pt idx="53">
                  <c:v>6276.6741573033705</c:v>
                </c:pt>
                <c:pt idx="54">
                  <c:v>7374.3174157303365</c:v>
                </c:pt>
                <c:pt idx="55">
                  <c:v>8210.6039325842685</c:v>
                </c:pt>
                <c:pt idx="56">
                  <c:v>8235.5561797752816</c:v>
                </c:pt>
                <c:pt idx="57">
                  <c:v>8212.7191011235955</c:v>
                </c:pt>
                <c:pt idx="58">
                  <c:v>7774.0870786516862</c:v>
                </c:pt>
                <c:pt idx="59">
                  <c:v>6999.5393258426957</c:v>
                </c:pt>
                <c:pt idx="60">
                  <c:v>6753.6825842696635</c:v>
                </c:pt>
                <c:pt idx="61">
                  <c:v>7089.5477528089887</c:v>
                </c:pt>
                <c:pt idx="62">
                  <c:v>7099.7335955056187</c:v>
                </c:pt>
                <c:pt idx="63">
                  <c:v>7514.6638202247195</c:v>
                </c:pt>
                <c:pt idx="64">
                  <c:v>8517.1460674157315</c:v>
                </c:pt>
                <c:pt idx="65">
                  <c:v>7185.0308988764045</c:v>
                </c:pt>
                <c:pt idx="66">
                  <c:v>6668.3595505617977</c:v>
                </c:pt>
                <c:pt idx="67">
                  <c:v>6489.1292134831456</c:v>
                </c:pt>
                <c:pt idx="68">
                  <c:v>6246.0730337078658</c:v>
                </c:pt>
                <c:pt idx="69">
                  <c:v>5899.8792134831456</c:v>
                </c:pt>
                <c:pt idx="70">
                  <c:v>5802.1769662921342</c:v>
                </c:pt>
                <c:pt idx="71">
                  <c:v>6072.3370786516862</c:v>
                </c:pt>
                <c:pt idx="72">
                  <c:v>6137.9775280898875</c:v>
                </c:pt>
                <c:pt idx="73">
                  <c:v>5820.4494382022476</c:v>
                </c:pt>
                <c:pt idx="74">
                  <c:v>5638.1235955056181</c:v>
                </c:pt>
                <c:pt idx="75">
                  <c:v>5203.8792134831465</c:v>
                </c:pt>
                <c:pt idx="76">
                  <c:v>4941.7556179775283</c:v>
                </c:pt>
                <c:pt idx="77">
                  <c:v>4413.6741573033705</c:v>
                </c:pt>
                <c:pt idx="78">
                  <c:v>4658.0674157303365</c:v>
                </c:pt>
                <c:pt idx="79">
                  <c:v>4710.1039325842694</c:v>
                </c:pt>
                <c:pt idx="80">
                  <c:v>4220.0561797752807</c:v>
                </c:pt>
                <c:pt idx="81">
                  <c:v>2813.7191011235955</c:v>
                </c:pt>
                <c:pt idx="82">
                  <c:v>1297.5870786516862</c:v>
                </c:pt>
                <c:pt idx="83">
                  <c:v>280.53932584269569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280.53089887640454</c:v>
                </c:pt>
                <c:pt idx="114">
                  <c:v>1030.3595505617977</c:v>
                </c:pt>
                <c:pt idx="115">
                  <c:v>1883.6292134831456</c:v>
                </c:pt>
                <c:pt idx="116">
                  <c:v>2584.5730337078658</c:v>
                </c:pt>
                <c:pt idx="117">
                  <c:v>3510.8792134831456</c:v>
                </c:pt>
                <c:pt idx="118">
                  <c:v>4785.6769662921342</c:v>
                </c:pt>
                <c:pt idx="119">
                  <c:v>5662.3370786516862</c:v>
                </c:pt>
                <c:pt idx="120">
                  <c:v>6245.7275280898875</c:v>
                </c:pt>
                <c:pt idx="121">
                  <c:v>6577.9494382022476</c:v>
                </c:pt>
                <c:pt idx="122">
                  <c:v>6155.8735955056181</c:v>
                </c:pt>
                <c:pt idx="123">
                  <c:v>5353.6292134831465</c:v>
                </c:pt>
                <c:pt idx="124">
                  <c:v>4441.0056179775283</c:v>
                </c:pt>
                <c:pt idx="125">
                  <c:v>3516.1741573033705</c:v>
                </c:pt>
                <c:pt idx="126">
                  <c:v>1974.0674157303365</c:v>
                </c:pt>
                <c:pt idx="127">
                  <c:v>1183.3539325842694</c:v>
                </c:pt>
                <c:pt idx="128">
                  <c:v>396.30617977528073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492.00561797752835</c:v>
                </c:pt>
                <c:pt idx="149">
                  <c:v>872.67415730337052</c:v>
                </c:pt>
                <c:pt idx="150">
                  <c:v>1164.0674157303365</c:v>
                </c:pt>
                <c:pt idx="151">
                  <c:v>1330.3539325842694</c:v>
                </c:pt>
                <c:pt idx="152">
                  <c:v>1452.0561797752807</c:v>
                </c:pt>
                <c:pt idx="153">
                  <c:v>1719.2191011235955</c:v>
                </c:pt>
                <c:pt idx="154">
                  <c:v>1518.3370786516862</c:v>
                </c:pt>
                <c:pt idx="155">
                  <c:v>994.53932584269569</c:v>
                </c:pt>
                <c:pt idx="156">
                  <c:v>404.68258426966349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204.08707865168617</c:v>
                </c:pt>
                <c:pt idx="168">
                  <c:v>1569.9775280898875</c:v>
                </c:pt>
                <c:pt idx="169">
                  <c:v>2906.9494382022476</c:v>
                </c:pt>
                <c:pt idx="170">
                  <c:v>4169.8735955056181</c:v>
                </c:pt>
                <c:pt idx="171">
                  <c:v>5643.3792134831465</c:v>
                </c:pt>
                <c:pt idx="172">
                  <c:v>7131.7556179775283</c:v>
                </c:pt>
                <c:pt idx="173">
                  <c:v>8324.4241573033705</c:v>
                </c:pt>
                <c:pt idx="174">
                  <c:v>9743.3174157303365</c:v>
                </c:pt>
                <c:pt idx="175">
                  <c:v>10475.853932584268</c:v>
                </c:pt>
                <c:pt idx="176">
                  <c:v>11273.056179775282</c:v>
                </c:pt>
                <c:pt idx="177">
                  <c:v>12140.469101123595</c:v>
                </c:pt>
                <c:pt idx="178">
                  <c:v>12717.837078651686</c:v>
                </c:pt>
                <c:pt idx="179">
                  <c:v>13946.289325842696</c:v>
                </c:pt>
                <c:pt idx="180">
                  <c:v>14154.682584269663</c:v>
                </c:pt>
                <c:pt idx="181">
                  <c:v>13927.547752808989</c:v>
                </c:pt>
                <c:pt idx="182">
                  <c:v>14138.483595505619</c:v>
                </c:pt>
                <c:pt idx="183">
                  <c:v>14481.16382022472</c:v>
                </c:pt>
                <c:pt idx="184">
                  <c:v>14532.646067415732</c:v>
                </c:pt>
                <c:pt idx="185">
                  <c:v>13639.780898876405</c:v>
                </c:pt>
                <c:pt idx="186">
                  <c:v>12623.859550561798</c:v>
                </c:pt>
                <c:pt idx="187">
                  <c:v>11169.379213483146</c:v>
                </c:pt>
                <c:pt idx="188">
                  <c:v>9836.0730337078658</c:v>
                </c:pt>
                <c:pt idx="189">
                  <c:v>9251.1292134831456</c:v>
                </c:pt>
                <c:pt idx="190">
                  <c:v>9181.1769662921342</c:v>
                </c:pt>
                <c:pt idx="191">
                  <c:v>9351.5870786516862</c:v>
                </c:pt>
                <c:pt idx="192">
                  <c:v>9444.4775280898866</c:v>
                </c:pt>
                <c:pt idx="193">
                  <c:v>9753.4494382022476</c:v>
                </c:pt>
                <c:pt idx="194">
                  <c:v>9220.8735955056181</c:v>
                </c:pt>
                <c:pt idx="195">
                  <c:v>9205.8792134831456</c:v>
                </c:pt>
                <c:pt idx="196">
                  <c:v>9249.5056179775274</c:v>
                </c:pt>
                <c:pt idx="197">
                  <c:v>9502.1741573033705</c:v>
                </c:pt>
                <c:pt idx="198">
                  <c:v>9813.0674157303365</c:v>
                </c:pt>
                <c:pt idx="199">
                  <c:v>9903.8539325842685</c:v>
                </c:pt>
                <c:pt idx="200">
                  <c:v>10124.806179775282</c:v>
                </c:pt>
                <c:pt idx="201">
                  <c:v>10923.219101123595</c:v>
                </c:pt>
                <c:pt idx="202">
                  <c:v>11253.587078651686</c:v>
                </c:pt>
                <c:pt idx="203">
                  <c:v>11140.789325842696</c:v>
                </c:pt>
                <c:pt idx="204">
                  <c:v>11287.432584269663</c:v>
                </c:pt>
                <c:pt idx="205">
                  <c:v>11546.797752808989</c:v>
                </c:pt>
                <c:pt idx="206">
                  <c:v>11275.733595505619</c:v>
                </c:pt>
                <c:pt idx="207">
                  <c:v>10060.16382022472</c:v>
                </c:pt>
                <c:pt idx="208">
                  <c:v>9810.1460674157315</c:v>
                </c:pt>
                <c:pt idx="209">
                  <c:v>9219.7808988764045</c:v>
                </c:pt>
                <c:pt idx="210">
                  <c:v>8429.6095505617977</c:v>
                </c:pt>
                <c:pt idx="211">
                  <c:v>7593.3792134831456</c:v>
                </c:pt>
                <c:pt idx="212">
                  <c:v>7526.5730337078658</c:v>
                </c:pt>
                <c:pt idx="213">
                  <c:v>7420.3792134831456</c:v>
                </c:pt>
                <c:pt idx="214">
                  <c:v>7243.6769662921342</c:v>
                </c:pt>
                <c:pt idx="215">
                  <c:v>6145.3370786516862</c:v>
                </c:pt>
                <c:pt idx="216">
                  <c:v>6086.7275280898875</c:v>
                </c:pt>
                <c:pt idx="217">
                  <c:v>5645.4494382022476</c:v>
                </c:pt>
                <c:pt idx="218">
                  <c:v>5130.1235955056181</c:v>
                </c:pt>
                <c:pt idx="219">
                  <c:v>4309.1292134831465</c:v>
                </c:pt>
                <c:pt idx="220">
                  <c:v>3377.5056179775283</c:v>
                </c:pt>
                <c:pt idx="221">
                  <c:v>2423.6741573033705</c:v>
                </c:pt>
                <c:pt idx="222">
                  <c:v>1603.5674157303365</c:v>
                </c:pt>
                <c:pt idx="223">
                  <c:v>935.35393258426939</c:v>
                </c:pt>
                <c:pt idx="224">
                  <c:v>220.30617977528073</c:v>
                </c:pt>
                <c:pt idx="225">
                  <c:v>0</c:v>
                </c:pt>
                <c:pt idx="226">
                  <c:v>0</c:v>
                </c:pt>
                <c:pt idx="227">
                  <c:v>12.789325842695689</c:v>
                </c:pt>
                <c:pt idx="228">
                  <c:v>816.68258426966349</c:v>
                </c:pt>
                <c:pt idx="229">
                  <c:v>1040.0477528089887</c:v>
                </c:pt>
                <c:pt idx="230">
                  <c:v>414.23359550561872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742.21910112359546</c:v>
                </c:pt>
                <c:pt idx="322">
                  <c:v>2366.3370786516862</c:v>
                </c:pt>
                <c:pt idx="323">
                  <c:v>3592.2893258426957</c:v>
                </c:pt>
                <c:pt idx="324">
                  <c:v>4369.4325842696635</c:v>
                </c:pt>
                <c:pt idx="325">
                  <c:v>4351.5477528089887</c:v>
                </c:pt>
                <c:pt idx="326">
                  <c:v>4338.4835955056187</c:v>
                </c:pt>
                <c:pt idx="327">
                  <c:v>4066.1638202247195</c:v>
                </c:pt>
                <c:pt idx="328">
                  <c:v>4527.8960674157306</c:v>
                </c:pt>
                <c:pt idx="329">
                  <c:v>6155.7808988764045</c:v>
                </c:pt>
                <c:pt idx="330">
                  <c:v>7073.8595505617977</c:v>
                </c:pt>
                <c:pt idx="331">
                  <c:v>7269.1292134831456</c:v>
                </c:pt>
                <c:pt idx="332">
                  <c:v>7022.5730337078658</c:v>
                </c:pt>
                <c:pt idx="333">
                  <c:v>6757.1292134831456</c:v>
                </c:pt>
                <c:pt idx="334">
                  <c:v>5964.4269662921342</c:v>
                </c:pt>
                <c:pt idx="335">
                  <c:v>4980.3370786516862</c:v>
                </c:pt>
                <c:pt idx="336">
                  <c:v>4806.7275280898875</c:v>
                </c:pt>
                <c:pt idx="337">
                  <c:v>4000.6994382022476</c:v>
                </c:pt>
                <c:pt idx="338">
                  <c:v>2718.3735955056181</c:v>
                </c:pt>
                <c:pt idx="339">
                  <c:v>1670.8792134831465</c:v>
                </c:pt>
                <c:pt idx="340">
                  <c:v>1057.7556179775283</c:v>
                </c:pt>
                <c:pt idx="341">
                  <c:v>826.17415730337052</c:v>
                </c:pt>
                <c:pt idx="342">
                  <c:v>0</c:v>
                </c:pt>
                <c:pt idx="343">
                  <c:v>239.35393258426939</c:v>
                </c:pt>
                <c:pt idx="344">
                  <c:v>107.55617977528073</c:v>
                </c:pt>
                <c:pt idx="345">
                  <c:v>52.719101123595465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670.73359550561872</c:v>
                </c:pt>
                <c:pt idx="351">
                  <c:v>3717.6638202247195</c:v>
                </c:pt>
                <c:pt idx="352">
                  <c:v>6477.8960674157306</c:v>
                </c:pt>
                <c:pt idx="353">
                  <c:v>8589.7808988764045</c:v>
                </c:pt>
                <c:pt idx="354">
                  <c:v>8624.3595505617977</c:v>
                </c:pt>
                <c:pt idx="355">
                  <c:v>9171.6292134831456</c:v>
                </c:pt>
                <c:pt idx="356">
                  <c:v>9561.3230337078658</c:v>
                </c:pt>
                <c:pt idx="357">
                  <c:v>8198.1292134831456</c:v>
                </c:pt>
                <c:pt idx="358">
                  <c:v>6701.6769662921342</c:v>
                </c:pt>
                <c:pt idx="359">
                  <c:v>5456.5870786516862</c:v>
                </c:pt>
                <c:pt idx="360">
                  <c:v>5415.7275280898875</c:v>
                </c:pt>
                <c:pt idx="361">
                  <c:v>5776.1994382022476</c:v>
                </c:pt>
                <c:pt idx="362">
                  <c:v>5202.1235955056181</c:v>
                </c:pt>
                <c:pt idx="363">
                  <c:v>4528.6292134831465</c:v>
                </c:pt>
                <c:pt idx="364">
                  <c:v>5210.5056179775283</c:v>
                </c:pt>
                <c:pt idx="365">
                  <c:v>6253.9241573033705</c:v>
                </c:pt>
                <c:pt idx="366">
                  <c:v>6057.8174157303365</c:v>
                </c:pt>
                <c:pt idx="367">
                  <c:v>5104.3539325842694</c:v>
                </c:pt>
                <c:pt idx="368">
                  <c:v>4596.8061797752807</c:v>
                </c:pt>
                <c:pt idx="369">
                  <c:v>4331.2191011235955</c:v>
                </c:pt>
                <c:pt idx="370">
                  <c:v>4129.0870786516862</c:v>
                </c:pt>
                <c:pt idx="371">
                  <c:v>3561.2893258426957</c:v>
                </c:pt>
                <c:pt idx="372">
                  <c:v>2815.9325842696635</c:v>
                </c:pt>
                <c:pt idx="373">
                  <c:v>2104.2977528089887</c:v>
                </c:pt>
                <c:pt idx="374">
                  <c:v>671.23359550561872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1245.8539325842694</c:v>
                </c:pt>
                <c:pt idx="392">
                  <c:v>3238.0561797752807</c:v>
                </c:pt>
                <c:pt idx="393">
                  <c:v>4482.2191011235955</c:v>
                </c:pt>
                <c:pt idx="394">
                  <c:v>5168.5870786516862</c:v>
                </c:pt>
                <c:pt idx="395">
                  <c:v>6006.5393258426957</c:v>
                </c:pt>
                <c:pt idx="396">
                  <c:v>7338.1825842696635</c:v>
                </c:pt>
                <c:pt idx="397">
                  <c:v>8278.2977528089887</c:v>
                </c:pt>
                <c:pt idx="398">
                  <c:v>9247.9835955056187</c:v>
                </c:pt>
                <c:pt idx="399">
                  <c:v>10267.91382022472</c:v>
                </c:pt>
                <c:pt idx="400">
                  <c:v>10812.646067415732</c:v>
                </c:pt>
                <c:pt idx="401">
                  <c:v>11072.030898876405</c:v>
                </c:pt>
                <c:pt idx="402">
                  <c:v>10592.109550561798</c:v>
                </c:pt>
                <c:pt idx="403">
                  <c:v>9797.3792134831456</c:v>
                </c:pt>
                <c:pt idx="404">
                  <c:v>9957.3230337078658</c:v>
                </c:pt>
                <c:pt idx="405">
                  <c:v>9260.1292134831456</c:v>
                </c:pt>
                <c:pt idx="406">
                  <c:v>9864.1769662921342</c:v>
                </c:pt>
                <c:pt idx="407">
                  <c:v>10058.837078651686</c:v>
                </c:pt>
                <c:pt idx="408">
                  <c:v>10101.727528089887</c:v>
                </c:pt>
                <c:pt idx="409">
                  <c:v>10724.699438202248</c:v>
                </c:pt>
                <c:pt idx="410">
                  <c:v>11429.873595505618</c:v>
                </c:pt>
                <c:pt idx="411">
                  <c:v>12805.129213483146</c:v>
                </c:pt>
                <c:pt idx="412">
                  <c:v>13326.755617977527</c:v>
                </c:pt>
                <c:pt idx="413">
                  <c:v>13875.174157303371</c:v>
                </c:pt>
                <c:pt idx="414">
                  <c:v>14126.317415730337</c:v>
                </c:pt>
                <c:pt idx="415">
                  <c:v>13906.853932584268</c:v>
                </c:pt>
                <c:pt idx="416">
                  <c:v>13411.806179775282</c:v>
                </c:pt>
                <c:pt idx="417">
                  <c:v>12875.219101123595</c:v>
                </c:pt>
                <c:pt idx="418">
                  <c:v>11793.587078651686</c:v>
                </c:pt>
                <c:pt idx="419">
                  <c:v>11146.039325842696</c:v>
                </c:pt>
                <c:pt idx="420">
                  <c:v>9928.1825842696635</c:v>
                </c:pt>
                <c:pt idx="421">
                  <c:v>9108.7977528089887</c:v>
                </c:pt>
                <c:pt idx="422">
                  <c:v>8940.4835955056187</c:v>
                </c:pt>
                <c:pt idx="423">
                  <c:v>8617.1638202247195</c:v>
                </c:pt>
                <c:pt idx="424">
                  <c:v>8223.6460674157315</c:v>
                </c:pt>
                <c:pt idx="425">
                  <c:v>7168.7808988764045</c:v>
                </c:pt>
                <c:pt idx="426">
                  <c:v>6203.1095505617977</c:v>
                </c:pt>
                <c:pt idx="427">
                  <c:v>4982.1292134831456</c:v>
                </c:pt>
                <c:pt idx="428">
                  <c:v>4285.5730337078658</c:v>
                </c:pt>
                <c:pt idx="429">
                  <c:v>3156.1292134831456</c:v>
                </c:pt>
                <c:pt idx="430">
                  <c:v>2915.4269662921342</c:v>
                </c:pt>
                <c:pt idx="431">
                  <c:v>2297.3370786516862</c:v>
                </c:pt>
                <c:pt idx="432">
                  <c:v>1766.7275280898875</c:v>
                </c:pt>
                <c:pt idx="433">
                  <c:v>869.19943820224762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</c:numCache>
            </c:numRef>
          </c:val>
        </c:ser>
        <c:ser>
          <c:idx val="3"/>
          <c:order val="3"/>
          <c:tx>
            <c:v>Discharge</c:v>
          </c:tx>
          <c:spPr>
            <a:solidFill>
              <a:srgbClr val="00B050"/>
            </a:solidFill>
          </c:spPr>
          <c:val>
            <c:numRef>
              <c:f>'3 Week Winter Data'!$K$4:$K$507</c:f>
              <c:numCache>
                <c:formatCode>_(* #,##0.00_);_(* \(#,##0.00\);_(* "-"??_);_(@_)</c:formatCode>
                <c:ptCount val="50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-184.83617977528047</c:v>
                </c:pt>
                <c:pt idx="40">
                  <c:v>-607.10393258426939</c:v>
                </c:pt>
                <c:pt idx="41">
                  <c:v>-1091.9691011235955</c:v>
                </c:pt>
                <c:pt idx="42">
                  <c:v>-1426.6404494382023</c:v>
                </c:pt>
                <c:pt idx="43">
                  <c:v>-922.87078651685442</c:v>
                </c:pt>
                <c:pt idx="44">
                  <c:v>-451.92696629213424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-15.067415730336506</c:v>
                </c:pt>
                <c:pt idx="85">
                  <c:v>-85.452247191011338</c:v>
                </c:pt>
                <c:pt idx="86">
                  <c:v>-668.01640449438128</c:v>
                </c:pt>
                <c:pt idx="87">
                  <c:v>-481.58617977528047</c:v>
                </c:pt>
                <c:pt idx="88">
                  <c:v>-582.10393258426939</c:v>
                </c:pt>
                <c:pt idx="89">
                  <c:v>-1111.7191011235955</c:v>
                </c:pt>
                <c:pt idx="90">
                  <c:v>-1711.1404494382023</c:v>
                </c:pt>
                <c:pt idx="91">
                  <c:v>-2083.8707865168544</c:v>
                </c:pt>
                <c:pt idx="92">
                  <c:v>-2803.6769662921342</c:v>
                </c:pt>
                <c:pt idx="93">
                  <c:v>-3356.3707865168544</c:v>
                </c:pt>
                <c:pt idx="94">
                  <c:v>-3663.0730337078658</c:v>
                </c:pt>
                <c:pt idx="95">
                  <c:v>-4095.9129213483138</c:v>
                </c:pt>
                <c:pt idx="96">
                  <c:v>-4199.0224719101125</c:v>
                </c:pt>
                <c:pt idx="97">
                  <c:v>-4264.5505617977524</c:v>
                </c:pt>
                <c:pt idx="98">
                  <c:v>-4284.8764044943819</c:v>
                </c:pt>
                <c:pt idx="99">
                  <c:v>-4413.8707865168535</c:v>
                </c:pt>
                <c:pt idx="100">
                  <c:v>-4634.2443820224717</c:v>
                </c:pt>
                <c:pt idx="101">
                  <c:v>-4828.3258426966295</c:v>
                </c:pt>
                <c:pt idx="102">
                  <c:v>-5309.1825842696635</c:v>
                </c:pt>
                <c:pt idx="103">
                  <c:v>-5418.3960674157306</c:v>
                </c:pt>
                <c:pt idx="104">
                  <c:v>-5468.4438202247193</c:v>
                </c:pt>
                <c:pt idx="105">
                  <c:v>-6036.5308988764045</c:v>
                </c:pt>
                <c:pt idx="106">
                  <c:v>-6615.6629213483138</c:v>
                </c:pt>
                <c:pt idx="107">
                  <c:v>-7050.2106741573043</c:v>
                </c:pt>
                <c:pt idx="108">
                  <c:v>-6648.5674157303365</c:v>
                </c:pt>
                <c:pt idx="109">
                  <c:v>-5870.9522471910113</c:v>
                </c:pt>
                <c:pt idx="110">
                  <c:v>-4503.0164044943813</c:v>
                </c:pt>
                <c:pt idx="111">
                  <c:v>-2791.0861797752805</c:v>
                </c:pt>
                <c:pt idx="112">
                  <c:v>-892.85393258426939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-678.53089887640454</c:v>
                </c:pt>
                <c:pt idx="130">
                  <c:v>-1776.6629213483138</c:v>
                </c:pt>
                <c:pt idx="131">
                  <c:v>-2706.9606741573043</c:v>
                </c:pt>
                <c:pt idx="132">
                  <c:v>-3018.0674157303365</c:v>
                </c:pt>
                <c:pt idx="133">
                  <c:v>-3206.7022471910113</c:v>
                </c:pt>
                <c:pt idx="134">
                  <c:v>-3866.7664044943813</c:v>
                </c:pt>
                <c:pt idx="135">
                  <c:v>-4380.8361797752805</c:v>
                </c:pt>
                <c:pt idx="136">
                  <c:v>-4164.1039325842694</c:v>
                </c:pt>
                <c:pt idx="137">
                  <c:v>-3625.4691011235955</c:v>
                </c:pt>
                <c:pt idx="138">
                  <c:v>-3335.6404494382023</c:v>
                </c:pt>
                <c:pt idx="139">
                  <c:v>-3069.8707865168544</c:v>
                </c:pt>
                <c:pt idx="140">
                  <c:v>-2790.9269662921342</c:v>
                </c:pt>
                <c:pt idx="141">
                  <c:v>-2887.1207865168544</c:v>
                </c:pt>
                <c:pt idx="142">
                  <c:v>-2616.8230337078658</c:v>
                </c:pt>
                <c:pt idx="143">
                  <c:v>-2282.1629213483138</c:v>
                </c:pt>
                <c:pt idx="144">
                  <c:v>-1522.2724719101125</c:v>
                </c:pt>
                <c:pt idx="145">
                  <c:v>-967.30056179775238</c:v>
                </c:pt>
                <c:pt idx="146">
                  <c:v>-557.62640449438186</c:v>
                </c:pt>
                <c:pt idx="147">
                  <c:v>-37.370786516853514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-597.95224719101134</c:v>
                </c:pt>
                <c:pt idx="158">
                  <c:v>-1156.0164044943813</c:v>
                </c:pt>
                <c:pt idx="159">
                  <c:v>-1335.8361797752805</c:v>
                </c:pt>
                <c:pt idx="160">
                  <c:v>-1192.8539325842694</c:v>
                </c:pt>
                <c:pt idx="161">
                  <c:v>-1179.9691011235955</c:v>
                </c:pt>
                <c:pt idx="162">
                  <c:v>-1497.3904494382023</c:v>
                </c:pt>
                <c:pt idx="163">
                  <c:v>-1455.3707865168544</c:v>
                </c:pt>
                <c:pt idx="164">
                  <c:v>-1705.9269662921342</c:v>
                </c:pt>
                <c:pt idx="165">
                  <c:v>-1369.6207865168544</c:v>
                </c:pt>
                <c:pt idx="166">
                  <c:v>-538.32303370786576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-332.28089887640454</c:v>
                </c:pt>
                <c:pt idx="226">
                  <c:v>-357.16292134831383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-1413.5861797752805</c:v>
                </c:pt>
                <c:pt idx="232">
                  <c:v>-2438.6039325842694</c:v>
                </c:pt>
                <c:pt idx="233">
                  <c:v>-2274.2191011235955</c:v>
                </c:pt>
                <c:pt idx="234">
                  <c:v>-2396.3904494382023</c:v>
                </c:pt>
                <c:pt idx="235">
                  <c:v>-3052.8707865168544</c:v>
                </c:pt>
                <c:pt idx="236">
                  <c:v>-3681.4269662921342</c:v>
                </c:pt>
                <c:pt idx="237">
                  <c:v>-4290.1207865168544</c:v>
                </c:pt>
                <c:pt idx="238">
                  <c:v>-4723.0730337078658</c:v>
                </c:pt>
                <c:pt idx="239">
                  <c:v>-4857.1629213483138</c:v>
                </c:pt>
                <c:pt idx="240">
                  <c:v>-4799.7724719101125</c:v>
                </c:pt>
                <c:pt idx="241">
                  <c:v>-4893.0505617977524</c:v>
                </c:pt>
                <c:pt idx="242">
                  <c:v>-4969.6264044943819</c:v>
                </c:pt>
                <c:pt idx="243">
                  <c:v>-5093.6207865168535</c:v>
                </c:pt>
                <c:pt idx="244">
                  <c:v>-5300.4943820224717</c:v>
                </c:pt>
                <c:pt idx="245">
                  <c:v>-5325.8258426966295</c:v>
                </c:pt>
                <c:pt idx="246">
                  <c:v>-5501.6825842696635</c:v>
                </c:pt>
                <c:pt idx="247">
                  <c:v>-5728.1460674157306</c:v>
                </c:pt>
                <c:pt idx="248">
                  <c:v>-5784.4438202247193</c:v>
                </c:pt>
                <c:pt idx="249">
                  <c:v>-5557.2808988764045</c:v>
                </c:pt>
                <c:pt idx="250">
                  <c:v>-4583.9129213483138</c:v>
                </c:pt>
                <c:pt idx="251">
                  <c:v>-3708.7106741573043</c:v>
                </c:pt>
                <c:pt idx="252">
                  <c:v>-3537.5674157303365</c:v>
                </c:pt>
                <c:pt idx="253">
                  <c:v>-3831.4522471910113</c:v>
                </c:pt>
                <c:pt idx="254">
                  <c:v>-4424.0164044943813</c:v>
                </c:pt>
                <c:pt idx="255">
                  <c:v>-5688.3361797752805</c:v>
                </c:pt>
                <c:pt idx="256">
                  <c:v>-6976.8539325842694</c:v>
                </c:pt>
                <c:pt idx="257">
                  <c:v>-7037.7191011235955</c:v>
                </c:pt>
                <c:pt idx="258">
                  <c:v>-7143.6404494382023</c:v>
                </c:pt>
                <c:pt idx="259">
                  <c:v>-7243.1207865168544</c:v>
                </c:pt>
                <c:pt idx="260">
                  <c:v>-7443.6769662921342</c:v>
                </c:pt>
                <c:pt idx="261">
                  <c:v>-7640.8707865168544</c:v>
                </c:pt>
                <c:pt idx="262">
                  <c:v>-7520.8230337078658</c:v>
                </c:pt>
                <c:pt idx="263">
                  <c:v>-7365.1629213483138</c:v>
                </c:pt>
                <c:pt idx="264">
                  <c:v>-6770.5224719101125</c:v>
                </c:pt>
                <c:pt idx="265">
                  <c:v>-6544.5505617977524</c:v>
                </c:pt>
                <c:pt idx="266">
                  <c:v>-6436.1264044943819</c:v>
                </c:pt>
                <c:pt idx="267">
                  <c:v>-6285.3707865168535</c:v>
                </c:pt>
                <c:pt idx="268">
                  <c:v>-6045.4943820224717</c:v>
                </c:pt>
                <c:pt idx="269">
                  <c:v>-5797.3258426966295</c:v>
                </c:pt>
                <c:pt idx="270">
                  <c:v>-5849.4325842696635</c:v>
                </c:pt>
                <c:pt idx="271">
                  <c:v>-5791.1460674157306</c:v>
                </c:pt>
                <c:pt idx="272">
                  <c:v>-5596.1938202247193</c:v>
                </c:pt>
                <c:pt idx="273">
                  <c:v>-4577.2808988764045</c:v>
                </c:pt>
                <c:pt idx="274">
                  <c:v>-3069.1629213483138</c:v>
                </c:pt>
                <c:pt idx="275">
                  <c:v>-2371.2106741573043</c:v>
                </c:pt>
                <c:pt idx="276">
                  <c:v>-2138.3174157303365</c:v>
                </c:pt>
                <c:pt idx="277">
                  <c:v>-2240.4522471910113</c:v>
                </c:pt>
                <c:pt idx="278">
                  <c:v>-2976.5164044943813</c:v>
                </c:pt>
                <c:pt idx="279">
                  <c:v>-4290.3361797752805</c:v>
                </c:pt>
                <c:pt idx="280">
                  <c:v>-5546.6039325842694</c:v>
                </c:pt>
                <c:pt idx="281">
                  <c:v>-5564.9691011235955</c:v>
                </c:pt>
                <c:pt idx="282">
                  <c:v>-5520.1404494382023</c:v>
                </c:pt>
                <c:pt idx="283">
                  <c:v>-5576.8707865168544</c:v>
                </c:pt>
                <c:pt idx="284">
                  <c:v>-5626.9269662921342</c:v>
                </c:pt>
                <c:pt idx="285">
                  <c:v>-5633.3707865168544</c:v>
                </c:pt>
                <c:pt idx="286">
                  <c:v>-5430.5730337078658</c:v>
                </c:pt>
                <c:pt idx="287">
                  <c:v>-4878.6629213483138</c:v>
                </c:pt>
                <c:pt idx="288">
                  <c:v>-4335.2724719101125</c:v>
                </c:pt>
                <c:pt idx="289">
                  <c:v>-3962.3005617977524</c:v>
                </c:pt>
                <c:pt idx="290">
                  <c:v>-3631.8764044943819</c:v>
                </c:pt>
                <c:pt idx="291">
                  <c:v>-3555.6207865168535</c:v>
                </c:pt>
                <c:pt idx="292">
                  <c:v>-3476.7443820224717</c:v>
                </c:pt>
                <c:pt idx="293">
                  <c:v>-3557.0758426966295</c:v>
                </c:pt>
                <c:pt idx="294">
                  <c:v>-3649.1825842696635</c:v>
                </c:pt>
                <c:pt idx="295">
                  <c:v>-3723.8960674157306</c:v>
                </c:pt>
                <c:pt idx="296">
                  <c:v>-4024.6938202247193</c:v>
                </c:pt>
                <c:pt idx="297">
                  <c:v>-4268.0308988764045</c:v>
                </c:pt>
                <c:pt idx="298">
                  <c:v>-3887.9129213483138</c:v>
                </c:pt>
                <c:pt idx="299">
                  <c:v>-3376.9606741573043</c:v>
                </c:pt>
                <c:pt idx="300">
                  <c:v>-2899.0674157303365</c:v>
                </c:pt>
                <c:pt idx="301">
                  <c:v>-2786.4522471910113</c:v>
                </c:pt>
                <c:pt idx="302">
                  <c:v>-3496.5164044943813</c:v>
                </c:pt>
                <c:pt idx="303">
                  <c:v>-4648.0861797752805</c:v>
                </c:pt>
                <c:pt idx="304">
                  <c:v>-5633.8539325842694</c:v>
                </c:pt>
                <c:pt idx="305">
                  <c:v>-5608.2191011235955</c:v>
                </c:pt>
                <c:pt idx="306">
                  <c:v>-5711.8904494382023</c:v>
                </c:pt>
                <c:pt idx="307">
                  <c:v>-5666.8707865168544</c:v>
                </c:pt>
                <c:pt idx="308">
                  <c:v>-5684.4269662921342</c:v>
                </c:pt>
                <c:pt idx="309">
                  <c:v>-5450.3707865168544</c:v>
                </c:pt>
                <c:pt idx="310">
                  <c:v>-4994.5730337078658</c:v>
                </c:pt>
                <c:pt idx="311">
                  <c:v>-4732.6629213483138</c:v>
                </c:pt>
                <c:pt idx="312">
                  <c:v>-4255.7724719101125</c:v>
                </c:pt>
                <c:pt idx="313">
                  <c:v>-3948.8005617977524</c:v>
                </c:pt>
                <c:pt idx="314">
                  <c:v>-3682.1264044943819</c:v>
                </c:pt>
                <c:pt idx="315">
                  <c:v>-3615.8707865168535</c:v>
                </c:pt>
                <c:pt idx="316">
                  <c:v>-3174.4943820224717</c:v>
                </c:pt>
                <c:pt idx="317">
                  <c:v>-2634.8258426966295</c:v>
                </c:pt>
                <c:pt idx="318">
                  <c:v>-2366.6825842696635</c:v>
                </c:pt>
                <c:pt idx="319">
                  <c:v>-1774.3960674157306</c:v>
                </c:pt>
                <c:pt idx="320">
                  <c:v>-1148.1938202247193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-148.93258426966349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-1093.4129213483138</c:v>
                </c:pt>
                <c:pt idx="347">
                  <c:v>-2076.2106741573043</c:v>
                </c:pt>
                <c:pt idx="348">
                  <c:v>-2169.0674157303365</c:v>
                </c:pt>
                <c:pt idx="349">
                  <c:v>-1451.7022471910113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-965.08617977528047</c:v>
                </c:pt>
                <c:pt idx="376">
                  <c:v>-1109.1039325842694</c:v>
                </c:pt>
                <c:pt idx="377">
                  <c:v>-1136.9691011235955</c:v>
                </c:pt>
                <c:pt idx="378">
                  <c:v>-959.64044943820227</c:v>
                </c:pt>
                <c:pt idx="379">
                  <c:v>-621.87078651685442</c:v>
                </c:pt>
                <c:pt idx="380">
                  <c:v>-628.67696629213424</c:v>
                </c:pt>
                <c:pt idx="381">
                  <c:v>-746.62078651685442</c:v>
                </c:pt>
                <c:pt idx="382">
                  <c:v>-868.82303370786576</c:v>
                </c:pt>
                <c:pt idx="383">
                  <c:v>-1291.9129213483138</c:v>
                </c:pt>
                <c:pt idx="384">
                  <c:v>-1387.7724719101125</c:v>
                </c:pt>
                <c:pt idx="385">
                  <c:v>-1646.0505617977524</c:v>
                </c:pt>
                <c:pt idx="386">
                  <c:v>-1894.6264044943819</c:v>
                </c:pt>
                <c:pt idx="387">
                  <c:v>-2183.8707865168535</c:v>
                </c:pt>
                <c:pt idx="388">
                  <c:v>-1838.2443820224717</c:v>
                </c:pt>
                <c:pt idx="389">
                  <c:v>-1020.3258426966295</c:v>
                </c:pt>
                <c:pt idx="390">
                  <c:v>-267.18258426966349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-407.37640449438186</c:v>
                </c:pt>
                <c:pt idx="435">
                  <c:v>-1304.3707865168535</c:v>
                </c:pt>
                <c:pt idx="436">
                  <c:v>-1686.2443820224717</c:v>
                </c:pt>
                <c:pt idx="437">
                  <c:v>-1611.5758426966295</c:v>
                </c:pt>
                <c:pt idx="438">
                  <c:v>-2091.9325842696635</c:v>
                </c:pt>
                <c:pt idx="439">
                  <c:v>-2558.8960674157306</c:v>
                </c:pt>
                <c:pt idx="440">
                  <c:v>-2932.4438202247193</c:v>
                </c:pt>
                <c:pt idx="441">
                  <c:v>-3257.0308988764045</c:v>
                </c:pt>
                <c:pt idx="442">
                  <c:v>-3426.1629213483138</c:v>
                </c:pt>
                <c:pt idx="443">
                  <c:v>-4137.7106741573043</c:v>
                </c:pt>
                <c:pt idx="444">
                  <c:v>-4300.0674157303365</c:v>
                </c:pt>
                <c:pt idx="445">
                  <c:v>-4466.4522471910113</c:v>
                </c:pt>
                <c:pt idx="446">
                  <c:v>-4606.2664044943813</c:v>
                </c:pt>
                <c:pt idx="447">
                  <c:v>-4248.5861797752805</c:v>
                </c:pt>
                <c:pt idx="448">
                  <c:v>-4098.6039325842694</c:v>
                </c:pt>
                <c:pt idx="449">
                  <c:v>-3903.4691011235955</c:v>
                </c:pt>
                <c:pt idx="450">
                  <c:v>-3996.6404494382023</c:v>
                </c:pt>
                <c:pt idx="451">
                  <c:v>-4652.6207865168544</c:v>
                </c:pt>
                <c:pt idx="452">
                  <c:v>-5149.9269662921342</c:v>
                </c:pt>
                <c:pt idx="453">
                  <c:v>-5196.6207865168544</c:v>
                </c:pt>
                <c:pt idx="454">
                  <c:v>-5406.5730337078658</c:v>
                </c:pt>
                <c:pt idx="455">
                  <c:v>-5305.6629213483138</c:v>
                </c:pt>
                <c:pt idx="456">
                  <c:v>-4989.2724719101125</c:v>
                </c:pt>
                <c:pt idx="457">
                  <c:v>-5090.3005617977524</c:v>
                </c:pt>
                <c:pt idx="458">
                  <c:v>-4995.6264044943819</c:v>
                </c:pt>
                <c:pt idx="459">
                  <c:v>-4849.6207865168535</c:v>
                </c:pt>
                <c:pt idx="460">
                  <c:v>-4880.7443820224717</c:v>
                </c:pt>
                <c:pt idx="461">
                  <c:v>-4899.8258426966295</c:v>
                </c:pt>
                <c:pt idx="462">
                  <c:v>-5033.4325842696635</c:v>
                </c:pt>
                <c:pt idx="463">
                  <c:v>-5354.8960674157306</c:v>
                </c:pt>
                <c:pt idx="464">
                  <c:v>-5943.9438202247193</c:v>
                </c:pt>
                <c:pt idx="465">
                  <c:v>-6539.7808988764045</c:v>
                </c:pt>
                <c:pt idx="466">
                  <c:v>-7104.1629213483138</c:v>
                </c:pt>
                <c:pt idx="467">
                  <c:v>-7682.9606741573043</c:v>
                </c:pt>
                <c:pt idx="468">
                  <c:v>-7830.8174157303365</c:v>
                </c:pt>
                <c:pt idx="469">
                  <c:v>-7791.9522471910113</c:v>
                </c:pt>
                <c:pt idx="470">
                  <c:v>-7750.5164044943813</c:v>
                </c:pt>
                <c:pt idx="471">
                  <c:v>-7522.0861797752805</c:v>
                </c:pt>
                <c:pt idx="472">
                  <c:v>-7343.6039325842694</c:v>
                </c:pt>
                <c:pt idx="473">
                  <c:v>-7245.9691011235955</c:v>
                </c:pt>
                <c:pt idx="474">
                  <c:v>-7547.3904494382023</c:v>
                </c:pt>
                <c:pt idx="475">
                  <c:v>-7686.1207865168544</c:v>
                </c:pt>
                <c:pt idx="476">
                  <c:v>-7882.9269662921342</c:v>
                </c:pt>
                <c:pt idx="477">
                  <c:v>-8024.3707865168544</c:v>
                </c:pt>
                <c:pt idx="478">
                  <c:v>-8040.3230337078658</c:v>
                </c:pt>
                <c:pt idx="479">
                  <c:v>-7905.1629213483138</c:v>
                </c:pt>
                <c:pt idx="480">
                  <c:v>-7596.0224719101125</c:v>
                </c:pt>
                <c:pt idx="481">
                  <c:v>-7543.3005617977524</c:v>
                </c:pt>
                <c:pt idx="482">
                  <c:v>-7391.8764044943819</c:v>
                </c:pt>
                <c:pt idx="483">
                  <c:v>-7269.6207865168535</c:v>
                </c:pt>
                <c:pt idx="484">
                  <c:v>-7114.9943820224717</c:v>
                </c:pt>
                <c:pt idx="485">
                  <c:v>-6944.0758426966295</c:v>
                </c:pt>
                <c:pt idx="486">
                  <c:v>-6755.9325842696635</c:v>
                </c:pt>
                <c:pt idx="487">
                  <c:v>-6678.1460674157306</c:v>
                </c:pt>
                <c:pt idx="488">
                  <c:v>-6649.9438202247193</c:v>
                </c:pt>
                <c:pt idx="489">
                  <c:v>-6438.5308988764045</c:v>
                </c:pt>
                <c:pt idx="490">
                  <c:v>-5702.4129213483138</c:v>
                </c:pt>
                <c:pt idx="491">
                  <c:v>-5436.9606741573043</c:v>
                </c:pt>
                <c:pt idx="492">
                  <c:v>-5213.3174157303365</c:v>
                </c:pt>
                <c:pt idx="493">
                  <c:v>-5077.2022471910113</c:v>
                </c:pt>
                <c:pt idx="494">
                  <c:v>-5115.0164044943813</c:v>
                </c:pt>
                <c:pt idx="495">
                  <c:v>-5484.8361797752805</c:v>
                </c:pt>
                <c:pt idx="496">
                  <c:v>-5595.6039325842694</c:v>
                </c:pt>
                <c:pt idx="497">
                  <c:v>-5191.2191011235955</c:v>
                </c:pt>
                <c:pt idx="498">
                  <c:v>-5050.1404494382023</c:v>
                </c:pt>
                <c:pt idx="499">
                  <c:v>-4792.1207865168544</c:v>
                </c:pt>
                <c:pt idx="500">
                  <c:v>-4707.4269662921342</c:v>
                </c:pt>
                <c:pt idx="501">
                  <c:v>-4347.1207865168544</c:v>
                </c:pt>
                <c:pt idx="502">
                  <c:v>-3784.5730337078658</c:v>
                </c:pt>
                <c:pt idx="503">
                  <c:v>-3388.1629213483138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247168"/>
        <c:axId val="96253056"/>
      </c:areaChart>
      <c:lineChart>
        <c:grouping val="standard"/>
        <c:varyColors val="0"/>
        <c:ser>
          <c:idx val="1"/>
          <c:order val="0"/>
          <c:tx>
            <c:v>CROSSTEM</c:v>
          </c:tx>
          <c:spPr>
            <a:ln>
              <a:solidFill>
                <a:srgbClr val="CC0000"/>
              </a:solidFill>
            </a:ln>
          </c:spPr>
          <c:marker>
            <c:symbol val="none"/>
          </c:marker>
          <c:cat>
            <c:numRef>
              <c:f>'M:\Rajesh\CROSSTEM Data\CROSSTEM-Dispatch\Germany\EEX Watch\[Copy of Solar+Wind+Load-2012_rk-v1.xlsx]3 Week Data'!$B$4:$B$507</c:f>
              <c:numCache>
                <c:formatCode>General</c:formatCode>
                <c:ptCount val="50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</c:numCache>
            </c:numRef>
          </c:cat>
          <c:val>
            <c:numRef>
              <c:f>'3 Week Winter Data'!$C$4:$C$507</c:f>
              <c:numCache>
                <c:formatCode>General</c:formatCode>
                <c:ptCount val="504"/>
                <c:pt idx="0">
                  <c:v>7955.7724719101125</c:v>
                </c:pt>
                <c:pt idx="1">
                  <c:v>7899.5505617977524</c:v>
                </c:pt>
                <c:pt idx="2">
                  <c:v>7816.1264044943819</c:v>
                </c:pt>
                <c:pt idx="3">
                  <c:v>7767.1207865168535</c:v>
                </c:pt>
                <c:pt idx="4">
                  <c:v>7688.7443820224717</c:v>
                </c:pt>
                <c:pt idx="5">
                  <c:v>7615.5758426966295</c:v>
                </c:pt>
                <c:pt idx="6">
                  <c:v>7606.6825842696635</c:v>
                </c:pt>
                <c:pt idx="7">
                  <c:v>7640.1460674157306</c:v>
                </c:pt>
                <c:pt idx="8">
                  <c:v>7905.9438202247193</c:v>
                </c:pt>
                <c:pt idx="9">
                  <c:v>8957.2808988764045</c:v>
                </c:pt>
                <c:pt idx="10">
                  <c:v>10344.662921348314</c:v>
                </c:pt>
                <c:pt idx="11">
                  <c:v>11411.960674157304</c:v>
                </c:pt>
                <c:pt idx="12">
                  <c:v>11860.817415730337</c:v>
                </c:pt>
                <c:pt idx="13">
                  <c:v>11562.452247191011</c:v>
                </c:pt>
                <c:pt idx="14">
                  <c:v>10613.516404494381</c:v>
                </c:pt>
                <c:pt idx="15">
                  <c:v>9249.3361797752805</c:v>
                </c:pt>
                <c:pt idx="16">
                  <c:v>8182.1039325842694</c:v>
                </c:pt>
                <c:pt idx="17">
                  <c:v>7917.9691011235955</c:v>
                </c:pt>
                <c:pt idx="18">
                  <c:v>8166.6404494382023</c:v>
                </c:pt>
                <c:pt idx="19">
                  <c:v>8316.8707865168544</c:v>
                </c:pt>
                <c:pt idx="20">
                  <c:v>8472.9269662921342</c:v>
                </c:pt>
                <c:pt idx="21">
                  <c:v>8489.3707865168544</c:v>
                </c:pt>
                <c:pt idx="22">
                  <c:v>8404.3230337078658</c:v>
                </c:pt>
                <c:pt idx="23">
                  <c:v>8303.6629213483138</c:v>
                </c:pt>
                <c:pt idx="24">
                  <c:v>7955.7724719101125</c:v>
                </c:pt>
                <c:pt idx="25">
                  <c:v>7899.5505617977524</c:v>
                </c:pt>
                <c:pt idx="26">
                  <c:v>7816.1264044943819</c:v>
                </c:pt>
                <c:pt idx="27">
                  <c:v>7767.1207865168535</c:v>
                </c:pt>
                <c:pt idx="28">
                  <c:v>7688.7443820224717</c:v>
                </c:pt>
                <c:pt idx="29">
                  <c:v>7615.5758426966295</c:v>
                </c:pt>
                <c:pt idx="30">
                  <c:v>7606.6825842696635</c:v>
                </c:pt>
                <c:pt idx="31">
                  <c:v>7640.1460674157306</c:v>
                </c:pt>
                <c:pt idx="32">
                  <c:v>7905.9438202247193</c:v>
                </c:pt>
                <c:pt idx="33">
                  <c:v>8957.2808988764045</c:v>
                </c:pt>
                <c:pt idx="34">
                  <c:v>10344.662921348314</c:v>
                </c:pt>
                <c:pt idx="35">
                  <c:v>11411.960674157304</c:v>
                </c:pt>
                <c:pt idx="36">
                  <c:v>11860.817415730337</c:v>
                </c:pt>
                <c:pt idx="37">
                  <c:v>11562.452247191011</c:v>
                </c:pt>
                <c:pt idx="38">
                  <c:v>10613.516404494381</c:v>
                </c:pt>
                <c:pt idx="39">
                  <c:v>9249.3361797752805</c:v>
                </c:pt>
                <c:pt idx="40">
                  <c:v>8182.1039325842694</c:v>
                </c:pt>
                <c:pt idx="41">
                  <c:v>7917.9691011235955</c:v>
                </c:pt>
                <c:pt idx="42">
                  <c:v>8166.6404494382023</c:v>
                </c:pt>
                <c:pt idx="43">
                  <c:v>8316.8707865168544</c:v>
                </c:pt>
                <c:pt idx="44">
                  <c:v>8472.9269662921342</c:v>
                </c:pt>
                <c:pt idx="45">
                  <c:v>8489.3707865168544</c:v>
                </c:pt>
                <c:pt idx="46">
                  <c:v>8404.3230337078658</c:v>
                </c:pt>
                <c:pt idx="47">
                  <c:v>8303.6629213483138</c:v>
                </c:pt>
                <c:pt idx="48">
                  <c:v>7955.7724719101125</c:v>
                </c:pt>
                <c:pt idx="49">
                  <c:v>7899.5505617977524</c:v>
                </c:pt>
                <c:pt idx="50">
                  <c:v>7816.1264044943819</c:v>
                </c:pt>
                <c:pt idx="51">
                  <c:v>7767.1207865168535</c:v>
                </c:pt>
                <c:pt idx="52">
                  <c:v>7688.7443820224717</c:v>
                </c:pt>
                <c:pt idx="53">
                  <c:v>7615.5758426966295</c:v>
                </c:pt>
                <c:pt idx="54">
                  <c:v>7606.6825842696635</c:v>
                </c:pt>
                <c:pt idx="55">
                  <c:v>7640.1460674157306</c:v>
                </c:pt>
                <c:pt idx="56">
                  <c:v>7905.9438202247193</c:v>
                </c:pt>
                <c:pt idx="57">
                  <c:v>8957.2808988764045</c:v>
                </c:pt>
                <c:pt idx="58">
                  <c:v>10344.662921348314</c:v>
                </c:pt>
                <c:pt idx="59">
                  <c:v>11411.960674157304</c:v>
                </c:pt>
                <c:pt idx="60">
                  <c:v>11860.817415730337</c:v>
                </c:pt>
                <c:pt idx="61">
                  <c:v>11562.452247191011</c:v>
                </c:pt>
                <c:pt idx="62">
                  <c:v>10613.516404494381</c:v>
                </c:pt>
                <c:pt idx="63">
                  <c:v>9249.3361797752805</c:v>
                </c:pt>
                <c:pt idx="64">
                  <c:v>8182.1039325842694</c:v>
                </c:pt>
                <c:pt idx="65">
                  <c:v>7917.9691011235955</c:v>
                </c:pt>
                <c:pt idx="66">
                  <c:v>8166.6404494382023</c:v>
                </c:pt>
                <c:pt idx="67">
                  <c:v>8316.8707865168544</c:v>
                </c:pt>
                <c:pt idx="68">
                  <c:v>8472.9269662921342</c:v>
                </c:pt>
                <c:pt idx="69">
                  <c:v>8489.3707865168544</c:v>
                </c:pt>
                <c:pt idx="70">
                  <c:v>8404.3230337078658</c:v>
                </c:pt>
                <c:pt idx="71">
                  <c:v>8303.6629213483138</c:v>
                </c:pt>
                <c:pt idx="72">
                  <c:v>7955.7724719101125</c:v>
                </c:pt>
                <c:pt idx="73">
                  <c:v>7899.5505617977524</c:v>
                </c:pt>
                <c:pt idx="74">
                  <c:v>7816.1264044943819</c:v>
                </c:pt>
                <c:pt idx="75">
                  <c:v>7767.1207865168535</c:v>
                </c:pt>
                <c:pt idx="76">
                  <c:v>7688.7443820224717</c:v>
                </c:pt>
                <c:pt idx="77">
                  <c:v>7615.5758426966295</c:v>
                </c:pt>
                <c:pt idx="78">
                  <c:v>7606.6825842696635</c:v>
                </c:pt>
                <c:pt idx="79">
                  <c:v>7640.1460674157306</c:v>
                </c:pt>
                <c:pt idx="80">
                  <c:v>7905.9438202247193</c:v>
                </c:pt>
                <c:pt idx="81">
                  <c:v>8957.2808988764045</c:v>
                </c:pt>
                <c:pt idx="82">
                  <c:v>10344.662921348314</c:v>
                </c:pt>
                <c:pt idx="83">
                  <c:v>11411.960674157304</c:v>
                </c:pt>
                <c:pt idx="84">
                  <c:v>11860.817415730337</c:v>
                </c:pt>
                <c:pt idx="85">
                  <c:v>11562.452247191011</c:v>
                </c:pt>
                <c:pt idx="86">
                  <c:v>10613.516404494381</c:v>
                </c:pt>
                <c:pt idx="87">
                  <c:v>9249.3361797752805</c:v>
                </c:pt>
                <c:pt idx="88">
                  <c:v>8182.1039325842694</c:v>
                </c:pt>
                <c:pt idx="89">
                  <c:v>7917.9691011235955</c:v>
                </c:pt>
                <c:pt idx="90">
                  <c:v>8166.6404494382023</c:v>
                </c:pt>
                <c:pt idx="91">
                  <c:v>8316.8707865168544</c:v>
                </c:pt>
                <c:pt idx="92">
                  <c:v>8472.9269662921342</c:v>
                </c:pt>
                <c:pt idx="93">
                  <c:v>8489.3707865168544</c:v>
                </c:pt>
                <c:pt idx="94">
                  <c:v>8404.3230337078658</c:v>
                </c:pt>
                <c:pt idx="95">
                  <c:v>8303.6629213483138</c:v>
                </c:pt>
                <c:pt idx="96">
                  <c:v>7955.7724719101125</c:v>
                </c:pt>
                <c:pt idx="97">
                  <c:v>7899.5505617977524</c:v>
                </c:pt>
                <c:pt idx="98">
                  <c:v>7816.1264044943819</c:v>
                </c:pt>
                <c:pt idx="99">
                  <c:v>7767.1207865168535</c:v>
                </c:pt>
                <c:pt idx="100">
                  <c:v>7688.7443820224717</c:v>
                </c:pt>
                <c:pt idx="101">
                  <c:v>7615.5758426966295</c:v>
                </c:pt>
                <c:pt idx="102">
                  <c:v>7606.6825842696635</c:v>
                </c:pt>
                <c:pt idx="103">
                  <c:v>7640.1460674157306</c:v>
                </c:pt>
                <c:pt idx="104">
                  <c:v>7905.9438202247193</c:v>
                </c:pt>
                <c:pt idx="105">
                  <c:v>8957.2808988764045</c:v>
                </c:pt>
                <c:pt idx="106">
                  <c:v>10344.662921348314</c:v>
                </c:pt>
                <c:pt idx="107">
                  <c:v>11411.960674157304</c:v>
                </c:pt>
                <c:pt idx="108">
                  <c:v>11860.817415730337</c:v>
                </c:pt>
                <c:pt idx="109">
                  <c:v>11562.452247191011</c:v>
                </c:pt>
                <c:pt idx="110">
                  <c:v>10613.516404494381</c:v>
                </c:pt>
                <c:pt idx="111">
                  <c:v>9249.3361797752805</c:v>
                </c:pt>
                <c:pt idx="112">
                  <c:v>8182.1039325842694</c:v>
                </c:pt>
                <c:pt idx="113">
                  <c:v>7917.9691011235955</c:v>
                </c:pt>
                <c:pt idx="114">
                  <c:v>8166.6404494382023</c:v>
                </c:pt>
                <c:pt idx="115">
                  <c:v>8316.8707865168544</c:v>
                </c:pt>
                <c:pt idx="116">
                  <c:v>8472.9269662921342</c:v>
                </c:pt>
                <c:pt idx="117">
                  <c:v>8489.3707865168544</c:v>
                </c:pt>
                <c:pt idx="118">
                  <c:v>8404.3230337078658</c:v>
                </c:pt>
                <c:pt idx="119">
                  <c:v>8303.6629213483138</c:v>
                </c:pt>
                <c:pt idx="120">
                  <c:v>7955.7724719101125</c:v>
                </c:pt>
                <c:pt idx="121">
                  <c:v>7899.5505617977524</c:v>
                </c:pt>
                <c:pt idx="122">
                  <c:v>7816.1264044943819</c:v>
                </c:pt>
                <c:pt idx="123">
                  <c:v>7767.1207865168535</c:v>
                </c:pt>
                <c:pt idx="124">
                  <c:v>7688.7443820224717</c:v>
                </c:pt>
                <c:pt idx="125">
                  <c:v>7615.5758426966295</c:v>
                </c:pt>
                <c:pt idx="126">
                  <c:v>7606.6825842696635</c:v>
                </c:pt>
                <c:pt idx="127">
                  <c:v>7640.1460674157306</c:v>
                </c:pt>
                <c:pt idx="128">
                  <c:v>7905.9438202247193</c:v>
                </c:pt>
                <c:pt idx="129">
                  <c:v>8957.2808988764045</c:v>
                </c:pt>
                <c:pt idx="130">
                  <c:v>10344.662921348314</c:v>
                </c:pt>
                <c:pt idx="131">
                  <c:v>11411.960674157304</c:v>
                </c:pt>
                <c:pt idx="132">
                  <c:v>11860.817415730337</c:v>
                </c:pt>
                <c:pt idx="133">
                  <c:v>11562.452247191011</c:v>
                </c:pt>
                <c:pt idx="134">
                  <c:v>10613.516404494381</c:v>
                </c:pt>
                <c:pt idx="135">
                  <c:v>9249.3361797752805</c:v>
                </c:pt>
                <c:pt idx="136">
                  <c:v>8182.1039325842694</c:v>
                </c:pt>
                <c:pt idx="137">
                  <c:v>7917.9691011235955</c:v>
                </c:pt>
                <c:pt idx="138">
                  <c:v>8166.6404494382023</c:v>
                </c:pt>
                <c:pt idx="139">
                  <c:v>8316.8707865168544</c:v>
                </c:pt>
                <c:pt idx="140">
                  <c:v>8472.9269662921342</c:v>
                </c:pt>
                <c:pt idx="141">
                  <c:v>8489.3707865168544</c:v>
                </c:pt>
                <c:pt idx="142">
                  <c:v>8404.3230337078658</c:v>
                </c:pt>
                <c:pt idx="143">
                  <c:v>8303.6629213483138</c:v>
                </c:pt>
                <c:pt idx="144">
                  <c:v>7955.7724719101125</c:v>
                </c:pt>
                <c:pt idx="145">
                  <c:v>7899.5505617977524</c:v>
                </c:pt>
                <c:pt idx="146">
                  <c:v>7816.1264044943819</c:v>
                </c:pt>
                <c:pt idx="147">
                  <c:v>7767.1207865168535</c:v>
                </c:pt>
                <c:pt idx="148">
                  <c:v>7688.7443820224717</c:v>
                </c:pt>
                <c:pt idx="149">
                  <c:v>7615.5758426966295</c:v>
                </c:pt>
                <c:pt idx="150">
                  <c:v>7606.6825842696635</c:v>
                </c:pt>
                <c:pt idx="151">
                  <c:v>7640.1460674157306</c:v>
                </c:pt>
                <c:pt idx="152">
                  <c:v>7905.9438202247193</c:v>
                </c:pt>
                <c:pt idx="153">
                  <c:v>8957.2808988764045</c:v>
                </c:pt>
                <c:pt idx="154">
                  <c:v>10344.662921348314</c:v>
                </c:pt>
                <c:pt idx="155">
                  <c:v>11411.960674157304</c:v>
                </c:pt>
                <c:pt idx="156">
                  <c:v>11860.817415730337</c:v>
                </c:pt>
                <c:pt idx="157">
                  <c:v>11562.452247191011</c:v>
                </c:pt>
                <c:pt idx="158">
                  <c:v>10613.516404494381</c:v>
                </c:pt>
                <c:pt idx="159">
                  <c:v>9249.3361797752805</c:v>
                </c:pt>
                <c:pt idx="160">
                  <c:v>8182.1039325842694</c:v>
                </c:pt>
                <c:pt idx="161">
                  <c:v>7917.9691011235955</c:v>
                </c:pt>
                <c:pt idx="162">
                  <c:v>8166.6404494382023</c:v>
                </c:pt>
                <c:pt idx="163">
                  <c:v>8316.8707865168544</c:v>
                </c:pt>
                <c:pt idx="164">
                  <c:v>8472.9269662921342</c:v>
                </c:pt>
                <c:pt idx="165">
                  <c:v>8489.3707865168544</c:v>
                </c:pt>
                <c:pt idx="166">
                  <c:v>8404.3230337078658</c:v>
                </c:pt>
                <c:pt idx="167">
                  <c:v>8303.6629213483138</c:v>
                </c:pt>
                <c:pt idx="168">
                  <c:v>7955.7724719101125</c:v>
                </c:pt>
                <c:pt idx="169">
                  <c:v>7899.5505617977524</c:v>
                </c:pt>
                <c:pt idx="170">
                  <c:v>7816.1264044943819</c:v>
                </c:pt>
                <c:pt idx="171">
                  <c:v>7767.1207865168535</c:v>
                </c:pt>
                <c:pt idx="172">
                  <c:v>7688.7443820224717</c:v>
                </c:pt>
                <c:pt idx="173">
                  <c:v>7615.5758426966295</c:v>
                </c:pt>
                <c:pt idx="174">
                  <c:v>7606.6825842696635</c:v>
                </c:pt>
                <c:pt idx="175">
                  <c:v>7640.1460674157306</c:v>
                </c:pt>
                <c:pt idx="176">
                  <c:v>7905.9438202247193</c:v>
                </c:pt>
                <c:pt idx="177">
                  <c:v>8957.2808988764045</c:v>
                </c:pt>
                <c:pt idx="178">
                  <c:v>10344.662921348314</c:v>
                </c:pt>
                <c:pt idx="179">
                  <c:v>11411.960674157304</c:v>
                </c:pt>
                <c:pt idx="180">
                  <c:v>11860.817415730337</c:v>
                </c:pt>
                <c:pt idx="181">
                  <c:v>11562.452247191011</c:v>
                </c:pt>
                <c:pt idx="182">
                  <c:v>10613.516404494381</c:v>
                </c:pt>
                <c:pt idx="183">
                  <c:v>9249.3361797752805</c:v>
                </c:pt>
                <c:pt idx="184">
                  <c:v>8182.1039325842694</c:v>
                </c:pt>
                <c:pt idx="185">
                  <c:v>7917.9691011235955</c:v>
                </c:pt>
                <c:pt idx="186">
                  <c:v>8166.6404494382023</c:v>
                </c:pt>
                <c:pt idx="187">
                  <c:v>8316.8707865168544</c:v>
                </c:pt>
                <c:pt idx="188">
                  <c:v>8472.9269662921342</c:v>
                </c:pt>
                <c:pt idx="189">
                  <c:v>8489.3707865168544</c:v>
                </c:pt>
                <c:pt idx="190">
                  <c:v>8404.3230337078658</c:v>
                </c:pt>
                <c:pt idx="191">
                  <c:v>8303.6629213483138</c:v>
                </c:pt>
                <c:pt idx="192">
                  <c:v>7955.7724719101125</c:v>
                </c:pt>
                <c:pt idx="193">
                  <c:v>7899.5505617977524</c:v>
                </c:pt>
                <c:pt idx="194">
                  <c:v>7816.1264044943819</c:v>
                </c:pt>
                <c:pt idx="195">
                  <c:v>7767.1207865168535</c:v>
                </c:pt>
                <c:pt idx="196">
                  <c:v>7688.7443820224717</c:v>
                </c:pt>
                <c:pt idx="197">
                  <c:v>7615.5758426966295</c:v>
                </c:pt>
                <c:pt idx="198">
                  <c:v>7606.6825842696635</c:v>
                </c:pt>
                <c:pt idx="199">
                  <c:v>7640.1460674157306</c:v>
                </c:pt>
                <c:pt idx="200">
                  <c:v>7905.9438202247193</c:v>
                </c:pt>
                <c:pt idx="201">
                  <c:v>8957.2808988764045</c:v>
                </c:pt>
                <c:pt idx="202">
                  <c:v>10344.662921348314</c:v>
                </c:pt>
                <c:pt idx="203">
                  <c:v>11411.960674157304</c:v>
                </c:pt>
                <c:pt idx="204">
                  <c:v>11860.817415730337</c:v>
                </c:pt>
                <c:pt idx="205">
                  <c:v>11562.452247191011</c:v>
                </c:pt>
                <c:pt idx="206">
                  <c:v>10613.516404494381</c:v>
                </c:pt>
                <c:pt idx="207">
                  <c:v>9249.3361797752805</c:v>
                </c:pt>
                <c:pt idx="208">
                  <c:v>8182.1039325842694</c:v>
                </c:pt>
                <c:pt idx="209">
                  <c:v>7917.9691011235955</c:v>
                </c:pt>
                <c:pt idx="210">
                  <c:v>8166.6404494382023</c:v>
                </c:pt>
                <c:pt idx="211">
                  <c:v>8316.8707865168544</c:v>
                </c:pt>
                <c:pt idx="212">
                  <c:v>8472.9269662921342</c:v>
                </c:pt>
                <c:pt idx="213">
                  <c:v>8489.3707865168544</c:v>
                </c:pt>
                <c:pt idx="214">
                  <c:v>8404.3230337078658</c:v>
                </c:pt>
                <c:pt idx="215">
                  <c:v>8303.6629213483138</c:v>
                </c:pt>
                <c:pt idx="216">
                  <c:v>7955.7724719101125</c:v>
                </c:pt>
                <c:pt idx="217">
                  <c:v>7899.5505617977524</c:v>
                </c:pt>
                <c:pt idx="218">
                  <c:v>7816.1264044943819</c:v>
                </c:pt>
                <c:pt idx="219">
                  <c:v>7767.1207865168535</c:v>
                </c:pt>
                <c:pt idx="220">
                  <c:v>7688.7443820224717</c:v>
                </c:pt>
                <c:pt idx="221">
                  <c:v>7615.5758426966295</c:v>
                </c:pt>
                <c:pt idx="222">
                  <c:v>7606.6825842696635</c:v>
                </c:pt>
                <c:pt idx="223">
                  <c:v>7640.1460674157306</c:v>
                </c:pt>
                <c:pt idx="224">
                  <c:v>7905.9438202247193</c:v>
                </c:pt>
                <c:pt idx="225">
                  <c:v>8957.2808988764045</c:v>
                </c:pt>
                <c:pt idx="226">
                  <c:v>10344.662921348314</c:v>
                </c:pt>
                <c:pt idx="227">
                  <c:v>11411.960674157304</c:v>
                </c:pt>
                <c:pt idx="228">
                  <c:v>11860.817415730337</c:v>
                </c:pt>
                <c:pt idx="229">
                  <c:v>11562.452247191011</c:v>
                </c:pt>
                <c:pt idx="230">
                  <c:v>10613.516404494381</c:v>
                </c:pt>
                <c:pt idx="231">
                  <c:v>9249.3361797752805</c:v>
                </c:pt>
                <c:pt idx="232">
                  <c:v>8182.1039325842694</c:v>
                </c:pt>
                <c:pt idx="233">
                  <c:v>7917.9691011235955</c:v>
                </c:pt>
                <c:pt idx="234">
                  <c:v>8166.6404494382023</c:v>
                </c:pt>
                <c:pt idx="235">
                  <c:v>8316.8707865168544</c:v>
                </c:pt>
                <c:pt idx="236">
                  <c:v>8472.9269662921342</c:v>
                </c:pt>
                <c:pt idx="237">
                  <c:v>8489.3707865168544</c:v>
                </c:pt>
                <c:pt idx="238">
                  <c:v>8404.3230337078658</c:v>
                </c:pt>
                <c:pt idx="239">
                  <c:v>8303.6629213483138</c:v>
                </c:pt>
                <c:pt idx="240">
                  <c:v>7955.7724719101125</c:v>
                </c:pt>
                <c:pt idx="241">
                  <c:v>7899.5505617977524</c:v>
                </c:pt>
                <c:pt idx="242">
                  <c:v>7816.1264044943819</c:v>
                </c:pt>
                <c:pt idx="243">
                  <c:v>7767.1207865168535</c:v>
                </c:pt>
                <c:pt idx="244">
                  <c:v>7688.7443820224717</c:v>
                </c:pt>
                <c:pt idx="245">
                  <c:v>7615.5758426966295</c:v>
                </c:pt>
                <c:pt idx="246">
                  <c:v>7606.6825842696635</c:v>
                </c:pt>
                <c:pt idx="247">
                  <c:v>7640.1460674157306</c:v>
                </c:pt>
                <c:pt idx="248">
                  <c:v>7905.9438202247193</c:v>
                </c:pt>
                <c:pt idx="249">
                  <c:v>8957.2808988764045</c:v>
                </c:pt>
                <c:pt idx="250">
                  <c:v>10344.662921348314</c:v>
                </c:pt>
                <c:pt idx="251">
                  <c:v>11411.960674157304</c:v>
                </c:pt>
                <c:pt idx="252">
                  <c:v>11860.817415730337</c:v>
                </c:pt>
                <c:pt idx="253">
                  <c:v>11562.452247191011</c:v>
                </c:pt>
                <c:pt idx="254">
                  <c:v>10613.516404494381</c:v>
                </c:pt>
                <c:pt idx="255">
                  <c:v>9249.3361797752805</c:v>
                </c:pt>
                <c:pt idx="256">
                  <c:v>8182.1039325842694</c:v>
                </c:pt>
                <c:pt idx="257">
                  <c:v>7917.9691011235955</c:v>
                </c:pt>
                <c:pt idx="258">
                  <c:v>8166.6404494382023</c:v>
                </c:pt>
                <c:pt idx="259">
                  <c:v>8316.8707865168544</c:v>
                </c:pt>
                <c:pt idx="260">
                  <c:v>8472.9269662921342</c:v>
                </c:pt>
                <c:pt idx="261">
                  <c:v>8489.3707865168544</c:v>
                </c:pt>
                <c:pt idx="262">
                  <c:v>8404.3230337078658</c:v>
                </c:pt>
                <c:pt idx="263">
                  <c:v>8303.6629213483138</c:v>
                </c:pt>
                <c:pt idx="264">
                  <c:v>7955.7724719101125</c:v>
                </c:pt>
                <c:pt idx="265">
                  <c:v>7899.5505617977524</c:v>
                </c:pt>
                <c:pt idx="266">
                  <c:v>7816.1264044943819</c:v>
                </c:pt>
                <c:pt idx="267">
                  <c:v>7767.1207865168535</c:v>
                </c:pt>
                <c:pt idx="268">
                  <c:v>7688.7443820224717</c:v>
                </c:pt>
                <c:pt idx="269">
                  <c:v>7615.5758426966295</c:v>
                </c:pt>
                <c:pt idx="270">
                  <c:v>7606.6825842696635</c:v>
                </c:pt>
                <c:pt idx="271">
                  <c:v>7640.1460674157306</c:v>
                </c:pt>
                <c:pt idx="272">
                  <c:v>7905.9438202247193</c:v>
                </c:pt>
                <c:pt idx="273">
                  <c:v>8957.2808988764045</c:v>
                </c:pt>
                <c:pt idx="274">
                  <c:v>10344.662921348314</c:v>
                </c:pt>
                <c:pt idx="275">
                  <c:v>11411.960674157304</c:v>
                </c:pt>
                <c:pt idx="276">
                  <c:v>11860.817415730337</c:v>
                </c:pt>
                <c:pt idx="277">
                  <c:v>11562.452247191011</c:v>
                </c:pt>
                <c:pt idx="278">
                  <c:v>10613.516404494381</c:v>
                </c:pt>
                <c:pt idx="279">
                  <c:v>9249.3361797752805</c:v>
                </c:pt>
                <c:pt idx="280">
                  <c:v>8182.1039325842694</c:v>
                </c:pt>
                <c:pt idx="281">
                  <c:v>7917.9691011235955</c:v>
                </c:pt>
                <c:pt idx="282">
                  <c:v>8166.6404494382023</c:v>
                </c:pt>
                <c:pt idx="283">
                  <c:v>8316.8707865168544</c:v>
                </c:pt>
                <c:pt idx="284">
                  <c:v>8472.9269662921342</c:v>
                </c:pt>
                <c:pt idx="285">
                  <c:v>8489.3707865168544</c:v>
                </c:pt>
                <c:pt idx="286">
                  <c:v>8404.3230337078658</c:v>
                </c:pt>
                <c:pt idx="287">
                  <c:v>8303.6629213483138</c:v>
                </c:pt>
                <c:pt idx="288">
                  <c:v>7955.7724719101125</c:v>
                </c:pt>
                <c:pt idx="289">
                  <c:v>7899.5505617977524</c:v>
                </c:pt>
                <c:pt idx="290">
                  <c:v>7816.1264044943819</c:v>
                </c:pt>
                <c:pt idx="291">
                  <c:v>7767.1207865168535</c:v>
                </c:pt>
                <c:pt idx="292">
                  <c:v>7688.7443820224717</c:v>
                </c:pt>
                <c:pt idx="293">
                  <c:v>7615.5758426966295</c:v>
                </c:pt>
                <c:pt idx="294">
                  <c:v>7606.6825842696635</c:v>
                </c:pt>
                <c:pt idx="295">
                  <c:v>7640.1460674157306</c:v>
                </c:pt>
                <c:pt idx="296">
                  <c:v>7905.9438202247193</c:v>
                </c:pt>
                <c:pt idx="297">
                  <c:v>8957.2808988764045</c:v>
                </c:pt>
                <c:pt idx="298">
                  <c:v>10344.662921348314</c:v>
                </c:pt>
                <c:pt idx="299">
                  <c:v>11411.960674157304</c:v>
                </c:pt>
                <c:pt idx="300">
                  <c:v>11860.817415730337</c:v>
                </c:pt>
                <c:pt idx="301">
                  <c:v>11562.452247191011</c:v>
                </c:pt>
                <c:pt idx="302">
                  <c:v>10613.516404494381</c:v>
                </c:pt>
                <c:pt idx="303">
                  <c:v>9249.3361797752805</c:v>
                </c:pt>
                <c:pt idx="304">
                  <c:v>8182.1039325842694</c:v>
                </c:pt>
                <c:pt idx="305">
                  <c:v>7917.9691011235955</c:v>
                </c:pt>
                <c:pt idx="306">
                  <c:v>8166.6404494382023</c:v>
                </c:pt>
                <c:pt idx="307">
                  <c:v>8316.8707865168544</c:v>
                </c:pt>
                <c:pt idx="308">
                  <c:v>8472.9269662921342</c:v>
                </c:pt>
                <c:pt idx="309">
                  <c:v>8489.3707865168544</c:v>
                </c:pt>
                <c:pt idx="310">
                  <c:v>8404.3230337078658</c:v>
                </c:pt>
                <c:pt idx="311">
                  <c:v>8303.6629213483138</c:v>
                </c:pt>
                <c:pt idx="312">
                  <c:v>7955.7724719101125</c:v>
                </c:pt>
                <c:pt idx="313">
                  <c:v>7899.5505617977524</c:v>
                </c:pt>
                <c:pt idx="314">
                  <c:v>7816.1264044943819</c:v>
                </c:pt>
                <c:pt idx="315">
                  <c:v>7767.1207865168535</c:v>
                </c:pt>
                <c:pt idx="316">
                  <c:v>7688.7443820224717</c:v>
                </c:pt>
                <c:pt idx="317">
                  <c:v>7615.5758426966295</c:v>
                </c:pt>
                <c:pt idx="318">
                  <c:v>7606.6825842696635</c:v>
                </c:pt>
                <c:pt idx="319">
                  <c:v>7640.1460674157306</c:v>
                </c:pt>
                <c:pt idx="320">
                  <c:v>7905.9438202247193</c:v>
                </c:pt>
                <c:pt idx="321">
                  <c:v>8957.2808988764045</c:v>
                </c:pt>
                <c:pt idx="322">
                  <c:v>10344.662921348314</c:v>
                </c:pt>
                <c:pt idx="323">
                  <c:v>11411.960674157304</c:v>
                </c:pt>
                <c:pt idx="324">
                  <c:v>11860.817415730337</c:v>
                </c:pt>
                <c:pt idx="325">
                  <c:v>11562.452247191011</c:v>
                </c:pt>
                <c:pt idx="326">
                  <c:v>10613.516404494381</c:v>
                </c:pt>
                <c:pt idx="327">
                  <c:v>9249.3361797752805</c:v>
                </c:pt>
                <c:pt idx="328">
                  <c:v>8182.1039325842694</c:v>
                </c:pt>
                <c:pt idx="329">
                  <c:v>7917.9691011235955</c:v>
                </c:pt>
                <c:pt idx="330">
                  <c:v>8166.6404494382023</c:v>
                </c:pt>
                <c:pt idx="331">
                  <c:v>8316.8707865168544</c:v>
                </c:pt>
                <c:pt idx="332">
                  <c:v>8472.9269662921342</c:v>
                </c:pt>
                <c:pt idx="333">
                  <c:v>8489.3707865168544</c:v>
                </c:pt>
                <c:pt idx="334">
                  <c:v>8404.3230337078658</c:v>
                </c:pt>
                <c:pt idx="335">
                  <c:v>8303.6629213483138</c:v>
                </c:pt>
                <c:pt idx="336">
                  <c:v>7955.7724719101125</c:v>
                </c:pt>
                <c:pt idx="337">
                  <c:v>7899.5505617977524</c:v>
                </c:pt>
                <c:pt idx="338">
                  <c:v>7816.1264044943819</c:v>
                </c:pt>
                <c:pt idx="339">
                  <c:v>7767.1207865168535</c:v>
                </c:pt>
                <c:pt idx="340">
                  <c:v>7688.7443820224717</c:v>
                </c:pt>
                <c:pt idx="341">
                  <c:v>7615.5758426966295</c:v>
                </c:pt>
                <c:pt idx="342">
                  <c:v>7606.6825842696635</c:v>
                </c:pt>
                <c:pt idx="343">
                  <c:v>7640.1460674157306</c:v>
                </c:pt>
                <c:pt idx="344">
                  <c:v>7905.9438202247193</c:v>
                </c:pt>
                <c:pt idx="345">
                  <c:v>8957.2808988764045</c:v>
                </c:pt>
                <c:pt idx="346">
                  <c:v>10344.662921348314</c:v>
                </c:pt>
                <c:pt idx="347">
                  <c:v>11411.960674157304</c:v>
                </c:pt>
                <c:pt idx="348">
                  <c:v>11860.817415730337</c:v>
                </c:pt>
                <c:pt idx="349">
                  <c:v>11562.452247191011</c:v>
                </c:pt>
                <c:pt idx="350">
                  <c:v>10613.516404494381</c:v>
                </c:pt>
                <c:pt idx="351">
                  <c:v>9249.3361797752805</c:v>
                </c:pt>
                <c:pt idx="352">
                  <c:v>8182.1039325842694</c:v>
                </c:pt>
                <c:pt idx="353">
                  <c:v>7917.9691011235955</c:v>
                </c:pt>
                <c:pt idx="354">
                  <c:v>8166.6404494382023</c:v>
                </c:pt>
                <c:pt idx="355">
                  <c:v>8316.8707865168544</c:v>
                </c:pt>
                <c:pt idx="356">
                  <c:v>8472.9269662921342</c:v>
                </c:pt>
                <c:pt idx="357">
                  <c:v>8489.3707865168544</c:v>
                </c:pt>
                <c:pt idx="358">
                  <c:v>8404.3230337078658</c:v>
                </c:pt>
                <c:pt idx="359">
                  <c:v>8303.6629213483138</c:v>
                </c:pt>
                <c:pt idx="360">
                  <c:v>7955.7724719101125</c:v>
                </c:pt>
                <c:pt idx="361">
                  <c:v>7899.5505617977524</c:v>
                </c:pt>
                <c:pt idx="362">
                  <c:v>7816.1264044943819</c:v>
                </c:pt>
                <c:pt idx="363">
                  <c:v>7767.1207865168535</c:v>
                </c:pt>
                <c:pt idx="364">
                  <c:v>7688.7443820224717</c:v>
                </c:pt>
                <c:pt idx="365">
                  <c:v>7615.5758426966295</c:v>
                </c:pt>
                <c:pt idx="366">
                  <c:v>7606.6825842696635</c:v>
                </c:pt>
                <c:pt idx="367">
                  <c:v>7640.1460674157306</c:v>
                </c:pt>
                <c:pt idx="368">
                  <c:v>7905.9438202247193</c:v>
                </c:pt>
                <c:pt idx="369">
                  <c:v>8957.2808988764045</c:v>
                </c:pt>
                <c:pt idx="370">
                  <c:v>10344.662921348314</c:v>
                </c:pt>
                <c:pt idx="371">
                  <c:v>11411.960674157304</c:v>
                </c:pt>
                <c:pt idx="372">
                  <c:v>11860.817415730337</c:v>
                </c:pt>
                <c:pt idx="373">
                  <c:v>11562.452247191011</c:v>
                </c:pt>
                <c:pt idx="374">
                  <c:v>10613.516404494381</c:v>
                </c:pt>
                <c:pt idx="375">
                  <c:v>9249.3361797752805</c:v>
                </c:pt>
                <c:pt idx="376">
                  <c:v>8182.1039325842694</c:v>
                </c:pt>
                <c:pt idx="377">
                  <c:v>7917.9691011235955</c:v>
                </c:pt>
                <c:pt idx="378">
                  <c:v>8166.6404494382023</c:v>
                </c:pt>
                <c:pt idx="379">
                  <c:v>8316.8707865168544</c:v>
                </c:pt>
                <c:pt idx="380">
                  <c:v>8472.9269662921342</c:v>
                </c:pt>
                <c:pt idx="381">
                  <c:v>8489.3707865168544</c:v>
                </c:pt>
                <c:pt idx="382">
                  <c:v>8404.3230337078658</c:v>
                </c:pt>
                <c:pt idx="383">
                  <c:v>8303.6629213483138</c:v>
                </c:pt>
                <c:pt idx="384">
                  <c:v>7955.7724719101125</c:v>
                </c:pt>
                <c:pt idx="385">
                  <c:v>7899.5505617977524</c:v>
                </c:pt>
                <c:pt idx="386">
                  <c:v>7816.1264044943819</c:v>
                </c:pt>
                <c:pt idx="387">
                  <c:v>7767.1207865168535</c:v>
                </c:pt>
                <c:pt idx="388">
                  <c:v>7688.7443820224717</c:v>
                </c:pt>
                <c:pt idx="389">
                  <c:v>7615.5758426966295</c:v>
                </c:pt>
                <c:pt idx="390">
                  <c:v>7606.6825842696635</c:v>
                </c:pt>
                <c:pt idx="391">
                  <c:v>7640.1460674157306</c:v>
                </c:pt>
                <c:pt idx="392">
                  <c:v>7905.9438202247193</c:v>
                </c:pt>
                <c:pt idx="393">
                  <c:v>8957.2808988764045</c:v>
                </c:pt>
                <c:pt idx="394">
                  <c:v>10344.662921348314</c:v>
                </c:pt>
                <c:pt idx="395">
                  <c:v>11411.960674157304</c:v>
                </c:pt>
                <c:pt idx="396">
                  <c:v>11860.817415730337</c:v>
                </c:pt>
                <c:pt idx="397">
                  <c:v>11562.452247191011</c:v>
                </c:pt>
                <c:pt idx="398">
                  <c:v>10613.516404494381</c:v>
                </c:pt>
                <c:pt idx="399">
                  <c:v>9249.3361797752805</c:v>
                </c:pt>
                <c:pt idx="400">
                  <c:v>8182.1039325842694</c:v>
                </c:pt>
                <c:pt idx="401">
                  <c:v>7917.9691011235955</c:v>
                </c:pt>
                <c:pt idx="402">
                  <c:v>8166.6404494382023</c:v>
                </c:pt>
                <c:pt idx="403">
                  <c:v>8316.8707865168544</c:v>
                </c:pt>
                <c:pt idx="404">
                  <c:v>8472.9269662921342</c:v>
                </c:pt>
                <c:pt idx="405">
                  <c:v>8489.3707865168544</c:v>
                </c:pt>
                <c:pt idx="406">
                  <c:v>8404.3230337078658</c:v>
                </c:pt>
                <c:pt idx="407">
                  <c:v>8303.6629213483138</c:v>
                </c:pt>
                <c:pt idx="408">
                  <c:v>7955.7724719101125</c:v>
                </c:pt>
                <c:pt idx="409">
                  <c:v>7899.5505617977524</c:v>
                </c:pt>
                <c:pt idx="410">
                  <c:v>7816.1264044943819</c:v>
                </c:pt>
                <c:pt idx="411">
                  <c:v>7767.1207865168535</c:v>
                </c:pt>
                <c:pt idx="412">
                  <c:v>7688.7443820224717</c:v>
                </c:pt>
                <c:pt idx="413">
                  <c:v>7615.5758426966295</c:v>
                </c:pt>
                <c:pt idx="414">
                  <c:v>7606.6825842696635</c:v>
                </c:pt>
                <c:pt idx="415">
                  <c:v>7640.1460674157306</c:v>
                </c:pt>
                <c:pt idx="416">
                  <c:v>7905.9438202247193</c:v>
                </c:pt>
                <c:pt idx="417">
                  <c:v>8957.2808988764045</c:v>
                </c:pt>
                <c:pt idx="418">
                  <c:v>10344.662921348314</c:v>
                </c:pt>
                <c:pt idx="419">
                  <c:v>11411.960674157304</c:v>
                </c:pt>
                <c:pt idx="420">
                  <c:v>11860.817415730337</c:v>
                </c:pt>
                <c:pt idx="421">
                  <c:v>11562.452247191011</c:v>
                </c:pt>
                <c:pt idx="422">
                  <c:v>10613.516404494381</c:v>
                </c:pt>
                <c:pt idx="423">
                  <c:v>9249.3361797752805</c:v>
                </c:pt>
                <c:pt idx="424">
                  <c:v>8182.1039325842694</c:v>
                </c:pt>
                <c:pt idx="425">
                  <c:v>7917.9691011235955</c:v>
                </c:pt>
                <c:pt idx="426">
                  <c:v>8166.6404494382023</c:v>
                </c:pt>
                <c:pt idx="427">
                  <c:v>8316.8707865168544</c:v>
                </c:pt>
                <c:pt idx="428">
                  <c:v>8472.9269662921342</c:v>
                </c:pt>
                <c:pt idx="429">
                  <c:v>8489.3707865168544</c:v>
                </c:pt>
                <c:pt idx="430">
                  <c:v>8404.3230337078658</c:v>
                </c:pt>
                <c:pt idx="431">
                  <c:v>8303.6629213483138</c:v>
                </c:pt>
                <c:pt idx="432">
                  <c:v>7955.7724719101125</c:v>
                </c:pt>
                <c:pt idx="433">
                  <c:v>7899.5505617977524</c:v>
                </c:pt>
                <c:pt idx="434">
                  <c:v>7816.1264044943819</c:v>
                </c:pt>
                <c:pt idx="435">
                  <c:v>7767.1207865168535</c:v>
                </c:pt>
                <c:pt idx="436">
                  <c:v>7688.7443820224717</c:v>
                </c:pt>
                <c:pt idx="437">
                  <c:v>7615.5758426966295</c:v>
                </c:pt>
                <c:pt idx="438">
                  <c:v>7606.6825842696635</c:v>
                </c:pt>
                <c:pt idx="439">
                  <c:v>7640.1460674157306</c:v>
                </c:pt>
                <c:pt idx="440">
                  <c:v>7905.9438202247193</c:v>
                </c:pt>
                <c:pt idx="441">
                  <c:v>8957.2808988764045</c:v>
                </c:pt>
                <c:pt idx="442">
                  <c:v>10344.662921348314</c:v>
                </c:pt>
                <c:pt idx="443">
                  <c:v>11411.960674157304</c:v>
                </c:pt>
                <c:pt idx="444">
                  <c:v>11860.817415730337</c:v>
                </c:pt>
                <c:pt idx="445">
                  <c:v>11562.452247191011</c:v>
                </c:pt>
                <c:pt idx="446">
                  <c:v>10613.516404494381</c:v>
                </c:pt>
                <c:pt idx="447">
                  <c:v>9249.3361797752805</c:v>
                </c:pt>
                <c:pt idx="448">
                  <c:v>8182.1039325842694</c:v>
                </c:pt>
                <c:pt idx="449">
                  <c:v>7917.9691011235955</c:v>
                </c:pt>
                <c:pt idx="450">
                  <c:v>8166.6404494382023</c:v>
                </c:pt>
                <c:pt idx="451">
                  <c:v>8316.8707865168544</c:v>
                </c:pt>
                <c:pt idx="452">
                  <c:v>8472.9269662921342</c:v>
                </c:pt>
                <c:pt idx="453">
                  <c:v>8489.3707865168544</c:v>
                </c:pt>
                <c:pt idx="454">
                  <c:v>8404.3230337078658</c:v>
                </c:pt>
                <c:pt idx="455">
                  <c:v>8303.6629213483138</c:v>
                </c:pt>
                <c:pt idx="456">
                  <c:v>7955.7724719101125</c:v>
                </c:pt>
                <c:pt idx="457">
                  <c:v>7899.5505617977524</c:v>
                </c:pt>
                <c:pt idx="458">
                  <c:v>7816.1264044943819</c:v>
                </c:pt>
                <c:pt idx="459">
                  <c:v>7767.1207865168535</c:v>
                </c:pt>
                <c:pt idx="460">
                  <c:v>7688.7443820224717</c:v>
                </c:pt>
                <c:pt idx="461">
                  <c:v>7615.5758426966295</c:v>
                </c:pt>
                <c:pt idx="462">
                  <c:v>7606.6825842696635</c:v>
                </c:pt>
                <c:pt idx="463">
                  <c:v>7640.1460674157306</c:v>
                </c:pt>
                <c:pt idx="464">
                  <c:v>7905.9438202247193</c:v>
                </c:pt>
                <c:pt idx="465">
                  <c:v>8957.2808988764045</c:v>
                </c:pt>
                <c:pt idx="466">
                  <c:v>10344.662921348314</c:v>
                </c:pt>
                <c:pt idx="467">
                  <c:v>11411.960674157304</c:v>
                </c:pt>
                <c:pt idx="468">
                  <c:v>11860.817415730337</c:v>
                </c:pt>
                <c:pt idx="469">
                  <c:v>11562.452247191011</c:v>
                </c:pt>
                <c:pt idx="470">
                  <c:v>10613.516404494381</c:v>
                </c:pt>
                <c:pt idx="471">
                  <c:v>9249.3361797752805</c:v>
                </c:pt>
                <c:pt idx="472">
                  <c:v>8182.1039325842694</c:v>
                </c:pt>
                <c:pt idx="473">
                  <c:v>7917.9691011235955</c:v>
                </c:pt>
                <c:pt idx="474">
                  <c:v>8166.6404494382023</c:v>
                </c:pt>
                <c:pt idx="475">
                  <c:v>8316.8707865168544</c:v>
                </c:pt>
                <c:pt idx="476">
                  <c:v>8472.9269662921342</c:v>
                </c:pt>
                <c:pt idx="477">
                  <c:v>8489.3707865168544</c:v>
                </c:pt>
                <c:pt idx="478">
                  <c:v>8404.3230337078658</c:v>
                </c:pt>
                <c:pt idx="479">
                  <c:v>8303.6629213483138</c:v>
                </c:pt>
                <c:pt idx="480">
                  <c:v>7955.7724719101125</c:v>
                </c:pt>
                <c:pt idx="481">
                  <c:v>7899.5505617977524</c:v>
                </c:pt>
                <c:pt idx="482">
                  <c:v>7816.1264044943819</c:v>
                </c:pt>
                <c:pt idx="483">
                  <c:v>7767.1207865168535</c:v>
                </c:pt>
                <c:pt idx="484">
                  <c:v>7688.7443820224717</c:v>
                </c:pt>
                <c:pt idx="485">
                  <c:v>7615.5758426966295</c:v>
                </c:pt>
                <c:pt idx="486">
                  <c:v>7606.6825842696635</c:v>
                </c:pt>
                <c:pt idx="487">
                  <c:v>7640.1460674157306</c:v>
                </c:pt>
                <c:pt idx="488">
                  <c:v>7905.9438202247193</c:v>
                </c:pt>
                <c:pt idx="489">
                  <c:v>8957.2808988764045</c:v>
                </c:pt>
                <c:pt idx="490">
                  <c:v>10344.662921348314</c:v>
                </c:pt>
                <c:pt idx="491">
                  <c:v>11411.960674157304</c:v>
                </c:pt>
                <c:pt idx="492">
                  <c:v>11860.817415730337</c:v>
                </c:pt>
                <c:pt idx="493">
                  <c:v>11562.452247191011</c:v>
                </c:pt>
                <c:pt idx="494">
                  <c:v>10613.516404494381</c:v>
                </c:pt>
                <c:pt idx="495">
                  <c:v>9249.3361797752805</c:v>
                </c:pt>
                <c:pt idx="496">
                  <c:v>8182.1039325842694</c:v>
                </c:pt>
                <c:pt idx="497">
                  <c:v>7917.9691011235955</c:v>
                </c:pt>
                <c:pt idx="498">
                  <c:v>8166.6404494382023</c:v>
                </c:pt>
                <c:pt idx="499">
                  <c:v>8316.8707865168544</c:v>
                </c:pt>
                <c:pt idx="500">
                  <c:v>8472.9269662921342</c:v>
                </c:pt>
                <c:pt idx="501">
                  <c:v>8489.3707865168544</c:v>
                </c:pt>
                <c:pt idx="502">
                  <c:v>8404.3230337078658</c:v>
                </c:pt>
                <c:pt idx="503">
                  <c:v>8303.6629213483138</c:v>
                </c:pt>
              </c:numCache>
            </c:numRef>
          </c:val>
          <c:smooth val="0"/>
        </c:ser>
        <c:ser>
          <c:idx val="0"/>
          <c:order val="1"/>
          <c:tx>
            <c:v>Real</c:v>
          </c:tx>
          <c:spPr>
            <a:ln>
              <a:solidFill>
                <a:srgbClr val="237FFC"/>
              </a:solidFill>
            </a:ln>
          </c:spPr>
          <c:marker>
            <c:symbol val="none"/>
          </c:marker>
          <c:val>
            <c:numRef>
              <c:f>'3 Week Winter Data'!$F$4:$F$507</c:f>
              <c:numCache>
                <c:formatCode>General</c:formatCode>
                <c:ptCount val="504"/>
                <c:pt idx="0">
                  <c:v>23039</c:v>
                </c:pt>
                <c:pt idx="1">
                  <c:v>22719.25</c:v>
                </c:pt>
                <c:pt idx="2">
                  <c:v>22828</c:v>
                </c:pt>
                <c:pt idx="3">
                  <c:v>23130.5</c:v>
                </c:pt>
                <c:pt idx="4">
                  <c:v>23265.5</c:v>
                </c:pt>
                <c:pt idx="5">
                  <c:v>23111.75</c:v>
                </c:pt>
                <c:pt idx="6">
                  <c:v>22744</c:v>
                </c:pt>
                <c:pt idx="7">
                  <c:v>22680</c:v>
                </c:pt>
                <c:pt idx="8">
                  <c:v>22093.25</c:v>
                </c:pt>
                <c:pt idx="9">
                  <c:v>21837</c:v>
                </c:pt>
                <c:pt idx="10">
                  <c:v>21751.5</c:v>
                </c:pt>
                <c:pt idx="11">
                  <c:v>22155</c:v>
                </c:pt>
                <c:pt idx="12">
                  <c:v>21889.25</c:v>
                </c:pt>
                <c:pt idx="13">
                  <c:v>21480.25</c:v>
                </c:pt>
                <c:pt idx="14">
                  <c:v>20985.25</c:v>
                </c:pt>
                <c:pt idx="15">
                  <c:v>20614</c:v>
                </c:pt>
                <c:pt idx="16">
                  <c:v>20858.75</c:v>
                </c:pt>
                <c:pt idx="17">
                  <c:v>21434</c:v>
                </c:pt>
                <c:pt idx="18">
                  <c:v>22180.5</c:v>
                </c:pt>
                <c:pt idx="19">
                  <c:v>22244.75</c:v>
                </c:pt>
                <c:pt idx="20">
                  <c:v>22744.25</c:v>
                </c:pt>
                <c:pt idx="21">
                  <c:v>22382.75</c:v>
                </c:pt>
                <c:pt idx="22">
                  <c:v>21712</c:v>
                </c:pt>
                <c:pt idx="23">
                  <c:v>21266.75</c:v>
                </c:pt>
                <c:pt idx="24">
                  <c:v>20813.25</c:v>
                </c:pt>
                <c:pt idx="25">
                  <c:v>20007.25</c:v>
                </c:pt>
                <c:pt idx="26">
                  <c:v>19430.5</c:v>
                </c:pt>
                <c:pt idx="27">
                  <c:v>18417.5</c:v>
                </c:pt>
                <c:pt idx="28">
                  <c:v>17592.25</c:v>
                </c:pt>
                <c:pt idx="29">
                  <c:v>16192</c:v>
                </c:pt>
                <c:pt idx="30">
                  <c:v>15918.5</c:v>
                </c:pt>
                <c:pt idx="31">
                  <c:v>14644</c:v>
                </c:pt>
                <c:pt idx="32">
                  <c:v>13866.5</c:v>
                </c:pt>
                <c:pt idx="33">
                  <c:v>13133.5</c:v>
                </c:pt>
                <c:pt idx="34">
                  <c:v>12447.25</c:v>
                </c:pt>
                <c:pt idx="35">
                  <c:v>12511.25</c:v>
                </c:pt>
                <c:pt idx="36">
                  <c:v>13014.25</c:v>
                </c:pt>
                <c:pt idx="37">
                  <c:v>12469</c:v>
                </c:pt>
                <c:pt idx="38">
                  <c:v>11464.75</c:v>
                </c:pt>
                <c:pt idx="39">
                  <c:v>9064.5</c:v>
                </c:pt>
                <c:pt idx="40">
                  <c:v>7575</c:v>
                </c:pt>
                <c:pt idx="41">
                  <c:v>6826</c:v>
                </c:pt>
                <c:pt idx="42">
                  <c:v>6740</c:v>
                </c:pt>
                <c:pt idx="43">
                  <c:v>7394</c:v>
                </c:pt>
                <c:pt idx="44">
                  <c:v>8021</c:v>
                </c:pt>
                <c:pt idx="45">
                  <c:v>9112.25</c:v>
                </c:pt>
                <c:pt idx="46">
                  <c:v>10255.5</c:v>
                </c:pt>
                <c:pt idx="47">
                  <c:v>11074</c:v>
                </c:pt>
                <c:pt idx="48">
                  <c:v>12254</c:v>
                </c:pt>
                <c:pt idx="49">
                  <c:v>12836.5</c:v>
                </c:pt>
                <c:pt idx="50">
                  <c:v>13268</c:v>
                </c:pt>
                <c:pt idx="51">
                  <c:v>13351</c:v>
                </c:pt>
                <c:pt idx="52">
                  <c:v>13412</c:v>
                </c:pt>
                <c:pt idx="53">
                  <c:v>13892.25</c:v>
                </c:pt>
                <c:pt idx="54">
                  <c:v>14981</c:v>
                </c:pt>
                <c:pt idx="55">
                  <c:v>15850.75</c:v>
                </c:pt>
                <c:pt idx="56">
                  <c:v>16141.5</c:v>
                </c:pt>
                <c:pt idx="57">
                  <c:v>17170</c:v>
                </c:pt>
                <c:pt idx="58">
                  <c:v>18118.75</c:v>
                </c:pt>
                <c:pt idx="59">
                  <c:v>18411.5</c:v>
                </c:pt>
                <c:pt idx="60">
                  <c:v>18614.5</c:v>
                </c:pt>
                <c:pt idx="61">
                  <c:v>18652</c:v>
                </c:pt>
                <c:pt idx="62">
                  <c:v>17713.25</c:v>
                </c:pt>
                <c:pt idx="63">
                  <c:v>16764</c:v>
                </c:pt>
                <c:pt idx="64">
                  <c:v>16699.25</c:v>
                </c:pt>
                <c:pt idx="65">
                  <c:v>15103</c:v>
                </c:pt>
                <c:pt idx="66">
                  <c:v>14835</c:v>
                </c:pt>
                <c:pt idx="67">
                  <c:v>14806</c:v>
                </c:pt>
                <c:pt idx="68">
                  <c:v>14719</c:v>
                </c:pt>
                <c:pt idx="69">
                  <c:v>14389.25</c:v>
                </c:pt>
                <c:pt idx="70">
                  <c:v>14206.5</c:v>
                </c:pt>
                <c:pt idx="71">
                  <c:v>14376</c:v>
                </c:pt>
                <c:pt idx="72">
                  <c:v>14093.75</c:v>
                </c:pt>
                <c:pt idx="73">
                  <c:v>13720</c:v>
                </c:pt>
                <c:pt idx="74">
                  <c:v>13454.25</c:v>
                </c:pt>
                <c:pt idx="75">
                  <c:v>12971</c:v>
                </c:pt>
                <c:pt idx="76">
                  <c:v>12630.5</c:v>
                </c:pt>
                <c:pt idx="77">
                  <c:v>12029.25</c:v>
                </c:pt>
                <c:pt idx="78">
                  <c:v>12264.75</c:v>
                </c:pt>
                <c:pt idx="79">
                  <c:v>12350.25</c:v>
                </c:pt>
                <c:pt idx="80">
                  <c:v>12126</c:v>
                </c:pt>
                <c:pt idx="81">
                  <c:v>11771</c:v>
                </c:pt>
                <c:pt idx="82">
                  <c:v>11642.25</c:v>
                </c:pt>
                <c:pt idx="83">
                  <c:v>11692.5</c:v>
                </c:pt>
                <c:pt idx="84">
                  <c:v>11845.75</c:v>
                </c:pt>
                <c:pt idx="85">
                  <c:v>11477</c:v>
                </c:pt>
                <c:pt idx="86">
                  <c:v>9945.5</c:v>
                </c:pt>
                <c:pt idx="87">
                  <c:v>8767.75</c:v>
                </c:pt>
                <c:pt idx="88">
                  <c:v>7600</c:v>
                </c:pt>
                <c:pt idx="89">
                  <c:v>6806.25</c:v>
                </c:pt>
                <c:pt idx="90">
                  <c:v>6455.5</c:v>
                </c:pt>
                <c:pt idx="91">
                  <c:v>6233</c:v>
                </c:pt>
                <c:pt idx="92">
                  <c:v>5669.25</c:v>
                </c:pt>
                <c:pt idx="93">
                  <c:v>5133</c:v>
                </c:pt>
                <c:pt idx="94">
                  <c:v>4741.25</c:v>
                </c:pt>
                <c:pt idx="95">
                  <c:v>4207.75</c:v>
                </c:pt>
                <c:pt idx="96">
                  <c:v>3756.75</c:v>
                </c:pt>
                <c:pt idx="97">
                  <c:v>3635</c:v>
                </c:pt>
                <c:pt idx="98">
                  <c:v>3531.25</c:v>
                </c:pt>
                <c:pt idx="99">
                  <c:v>3353.25</c:v>
                </c:pt>
                <c:pt idx="100">
                  <c:v>3054.5</c:v>
                </c:pt>
                <c:pt idx="101">
                  <c:v>2787.25</c:v>
                </c:pt>
                <c:pt idx="102">
                  <c:v>2297.5</c:v>
                </c:pt>
                <c:pt idx="103">
                  <c:v>2221.75</c:v>
                </c:pt>
                <c:pt idx="104">
                  <c:v>2437.5</c:v>
                </c:pt>
                <c:pt idx="105">
                  <c:v>2920.75</c:v>
                </c:pt>
                <c:pt idx="106">
                  <c:v>3729</c:v>
                </c:pt>
                <c:pt idx="107">
                  <c:v>4361.75</c:v>
                </c:pt>
                <c:pt idx="108">
                  <c:v>5212.25</c:v>
                </c:pt>
                <c:pt idx="109">
                  <c:v>5691.5</c:v>
                </c:pt>
                <c:pt idx="110">
                  <c:v>6110.5</c:v>
                </c:pt>
                <c:pt idx="111">
                  <c:v>6458.25</c:v>
                </c:pt>
                <c:pt idx="112">
                  <c:v>7289.25</c:v>
                </c:pt>
                <c:pt idx="113">
                  <c:v>8198.5</c:v>
                </c:pt>
                <c:pt idx="114">
                  <c:v>9197</c:v>
                </c:pt>
                <c:pt idx="115">
                  <c:v>10200.5</c:v>
                </c:pt>
                <c:pt idx="116">
                  <c:v>11057.5</c:v>
                </c:pt>
                <c:pt idx="117">
                  <c:v>12000.25</c:v>
                </c:pt>
                <c:pt idx="118">
                  <c:v>13190</c:v>
                </c:pt>
                <c:pt idx="119">
                  <c:v>13966</c:v>
                </c:pt>
                <c:pt idx="120">
                  <c:v>14201.5</c:v>
                </c:pt>
                <c:pt idx="121">
                  <c:v>14477.5</c:v>
                </c:pt>
                <c:pt idx="122">
                  <c:v>13972</c:v>
                </c:pt>
                <c:pt idx="123">
                  <c:v>13120.75</c:v>
                </c:pt>
                <c:pt idx="124">
                  <c:v>12129.75</c:v>
                </c:pt>
                <c:pt idx="125">
                  <c:v>11131.75</c:v>
                </c:pt>
                <c:pt idx="126">
                  <c:v>9580.75</c:v>
                </c:pt>
                <c:pt idx="127">
                  <c:v>8823.5</c:v>
                </c:pt>
                <c:pt idx="128">
                  <c:v>8302.25</c:v>
                </c:pt>
                <c:pt idx="129">
                  <c:v>8278.75</c:v>
                </c:pt>
                <c:pt idx="130">
                  <c:v>8568</c:v>
                </c:pt>
                <c:pt idx="131">
                  <c:v>8705</c:v>
                </c:pt>
                <c:pt idx="132">
                  <c:v>8842.75</c:v>
                </c:pt>
                <c:pt idx="133">
                  <c:v>8355.75</c:v>
                </c:pt>
                <c:pt idx="134">
                  <c:v>6746.75</c:v>
                </c:pt>
                <c:pt idx="135">
                  <c:v>4868.5</c:v>
                </c:pt>
                <c:pt idx="136">
                  <c:v>4018</c:v>
                </c:pt>
                <c:pt idx="137">
                  <c:v>4292.5</c:v>
                </c:pt>
                <c:pt idx="138">
                  <c:v>4831</c:v>
                </c:pt>
                <c:pt idx="139">
                  <c:v>5247</c:v>
                </c:pt>
                <c:pt idx="140">
                  <c:v>5682</c:v>
                </c:pt>
                <c:pt idx="141">
                  <c:v>5602.25</c:v>
                </c:pt>
                <c:pt idx="142">
                  <c:v>5787.5</c:v>
                </c:pt>
                <c:pt idx="143">
                  <c:v>6021.5</c:v>
                </c:pt>
                <c:pt idx="144">
                  <c:v>6433.5</c:v>
                </c:pt>
                <c:pt idx="145">
                  <c:v>6932.25</c:v>
                </c:pt>
                <c:pt idx="146">
                  <c:v>7258.5</c:v>
                </c:pt>
                <c:pt idx="147">
                  <c:v>7729.75</c:v>
                </c:pt>
                <c:pt idx="148">
                  <c:v>8180.75</c:v>
                </c:pt>
                <c:pt idx="149">
                  <c:v>8488.25</c:v>
                </c:pt>
                <c:pt idx="150">
                  <c:v>8770.75</c:v>
                </c:pt>
                <c:pt idx="151">
                  <c:v>8970.5</c:v>
                </c:pt>
                <c:pt idx="152">
                  <c:v>9358</c:v>
                </c:pt>
                <c:pt idx="153">
                  <c:v>10676.5</c:v>
                </c:pt>
                <c:pt idx="154">
                  <c:v>11863</c:v>
                </c:pt>
                <c:pt idx="155">
                  <c:v>12406.5</c:v>
                </c:pt>
                <c:pt idx="156">
                  <c:v>12265.5</c:v>
                </c:pt>
                <c:pt idx="157">
                  <c:v>10964.5</c:v>
                </c:pt>
                <c:pt idx="158">
                  <c:v>9457.5</c:v>
                </c:pt>
                <c:pt idx="159">
                  <c:v>7913.5</c:v>
                </c:pt>
                <c:pt idx="160">
                  <c:v>6989.25</c:v>
                </c:pt>
                <c:pt idx="161">
                  <c:v>6738</c:v>
                </c:pt>
                <c:pt idx="162">
                  <c:v>6669.25</c:v>
                </c:pt>
                <c:pt idx="163">
                  <c:v>6861.5</c:v>
                </c:pt>
                <c:pt idx="164">
                  <c:v>6767</c:v>
                </c:pt>
                <c:pt idx="165">
                  <c:v>7119.75</c:v>
                </c:pt>
                <c:pt idx="166">
                  <c:v>7866</c:v>
                </c:pt>
                <c:pt idx="167">
                  <c:v>8507.75</c:v>
                </c:pt>
                <c:pt idx="168">
                  <c:v>9525.75</c:v>
                </c:pt>
                <c:pt idx="169">
                  <c:v>10806.5</c:v>
                </c:pt>
                <c:pt idx="170">
                  <c:v>11986</c:v>
                </c:pt>
                <c:pt idx="171">
                  <c:v>13410.5</c:v>
                </c:pt>
                <c:pt idx="172">
                  <c:v>14820.5</c:v>
                </c:pt>
                <c:pt idx="173">
                  <c:v>15940</c:v>
                </c:pt>
                <c:pt idx="174">
                  <c:v>17350</c:v>
                </c:pt>
                <c:pt idx="175">
                  <c:v>18116</c:v>
                </c:pt>
                <c:pt idx="176">
                  <c:v>19179</c:v>
                </c:pt>
                <c:pt idx="177">
                  <c:v>21097.75</c:v>
                </c:pt>
                <c:pt idx="178">
                  <c:v>23062.5</c:v>
                </c:pt>
                <c:pt idx="179">
                  <c:v>25358.25</c:v>
                </c:pt>
                <c:pt idx="180">
                  <c:v>26015.5</c:v>
                </c:pt>
                <c:pt idx="181">
                  <c:v>25490</c:v>
                </c:pt>
                <c:pt idx="182">
                  <c:v>24752</c:v>
                </c:pt>
                <c:pt idx="183">
                  <c:v>23730.5</c:v>
                </c:pt>
                <c:pt idx="184">
                  <c:v>22714.75</c:v>
                </c:pt>
                <c:pt idx="185">
                  <c:v>21557.75</c:v>
                </c:pt>
                <c:pt idx="186">
                  <c:v>20790.5</c:v>
                </c:pt>
                <c:pt idx="187">
                  <c:v>19486.25</c:v>
                </c:pt>
                <c:pt idx="188">
                  <c:v>18309</c:v>
                </c:pt>
                <c:pt idx="189">
                  <c:v>17740.5</c:v>
                </c:pt>
                <c:pt idx="190">
                  <c:v>17585.5</c:v>
                </c:pt>
                <c:pt idx="191">
                  <c:v>17655.25</c:v>
                </c:pt>
                <c:pt idx="192">
                  <c:v>17400.25</c:v>
                </c:pt>
                <c:pt idx="193">
                  <c:v>17653</c:v>
                </c:pt>
                <c:pt idx="194">
                  <c:v>17037</c:v>
                </c:pt>
                <c:pt idx="195">
                  <c:v>16973</c:v>
                </c:pt>
                <c:pt idx="196">
                  <c:v>16938.25</c:v>
                </c:pt>
                <c:pt idx="197">
                  <c:v>17117.75</c:v>
                </c:pt>
                <c:pt idx="198">
                  <c:v>17419.75</c:v>
                </c:pt>
                <c:pt idx="199">
                  <c:v>17544</c:v>
                </c:pt>
                <c:pt idx="200">
                  <c:v>18030.75</c:v>
                </c:pt>
                <c:pt idx="201">
                  <c:v>19880.5</c:v>
                </c:pt>
                <c:pt idx="202">
                  <c:v>21598.25</c:v>
                </c:pt>
                <c:pt idx="203">
                  <c:v>22552.75</c:v>
                </c:pt>
                <c:pt idx="204">
                  <c:v>23148.25</c:v>
                </c:pt>
                <c:pt idx="205">
                  <c:v>23109.25</c:v>
                </c:pt>
                <c:pt idx="206">
                  <c:v>21889.25</c:v>
                </c:pt>
                <c:pt idx="207">
                  <c:v>19309.5</c:v>
                </c:pt>
                <c:pt idx="208">
                  <c:v>17992.25</c:v>
                </c:pt>
                <c:pt idx="209">
                  <c:v>17137.75</c:v>
                </c:pt>
                <c:pt idx="210">
                  <c:v>16596.25</c:v>
                </c:pt>
                <c:pt idx="211">
                  <c:v>15910.25</c:v>
                </c:pt>
                <c:pt idx="212">
                  <c:v>15999.5</c:v>
                </c:pt>
                <c:pt idx="213">
                  <c:v>15909.75</c:v>
                </c:pt>
                <c:pt idx="214">
                  <c:v>15648</c:v>
                </c:pt>
                <c:pt idx="215">
                  <c:v>14449</c:v>
                </c:pt>
                <c:pt idx="216">
                  <c:v>14042.5</c:v>
                </c:pt>
                <c:pt idx="217">
                  <c:v>13545</c:v>
                </c:pt>
                <c:pt idx="218">
                  <c:v>12946.25</c:v>
                </c:pt>
                <c:pt idx="219">
                  <c:v>12076.25</c:v>
                </c:pt>
                <c:pt idx="220">
                  <c:v>11066.25</c:v>
                </c:pt>
                <c:pt idx="221">
                  <c:v>10039.25</c:v>
                </c:pt>
                <c:pt idx="222">
                  <c:v>9210.25</c:v>
                </c:pt>
                <c:pt idx="223">
                  <c:v>8575.5</c:v>
                </c:pt>
                <c:pt idx="224">
                  <c:v>8126.25</c:v>
                </c:pt>
                <c:pt idx="225">
                  <c:v>8625</c:v>
                </c:pt>
                <c:pt idx="226">
                  <c:v>9987.5</c:v>
                </c:pt>
                <c:pt idx="227">
                  <c:v>11424.75</c:v>
                </c:pt>
                <c:pt idx="228">
                  <c:v>12677.5</c:v>
                </c:pt>
                <c:pt idx="229">
                  <c:v>12602.5</c:v>
                </c:pt>
                <c:pt idx="230">
                  <c:v>11027.75</c:v>
                </c:pt>
                <c:pt idx="231">
                  <c:v>7835.75</c:v>
                </c:pt>
                <c:pt idx="232">
                  <c:v>5743.5</c:v>
                </c:pt>
                <c:pt idx="233">
                  <c:v>5643.75</c:v>
                </c:pt>
                <c:pt idx="234">
                  <c:v>5770.25</c:v>
                </c:pt>
                <c:pt idx="235">
                  <c:v>5264</c:v>
                </c:pt>
                <c:pt idx="236">
                  <c:v>4791.5</c:v>
                </c:pt>
                <c:pt idx="237">
                  <c:v>4199.25</c:v>
                </c:pt>
                <c:pt idx="238">
                  <c:v>3681.25</c:v>
                </c:pt>
                <c:pt idx="239">
                  <c:v>3446.5</c:v>
                </c:pt>
                <c:pt idx="240">
                  <c:v>3156</c:v>
                </c:pt>
                <c:pt idx="241">
                  <c:v>3006.5</c:v>
                </c:pt>
                <c:pt idx="242">
                  <c:v>2846.5</c:v>
                </c:pt>
                <c:pt idx="243">
                  <c:v>2673.5</c:v>
                </c:pt>
                <c:pt idx="244">
                  <c:v>2388.25</c:v>
                </c:pt>
                <c:pt idx="245">
                  <c:v>2289.75</c:v>
                </c:pt>
                <c:pt idx="246">
                  <c:v>2105</c:v>
                </c:pt>
                <c:pt idx="247">
                  <c:v>1912</c:v>
                </c:pt>
                <c:pt idx="248">
                  <c:v>2121.5</c:v>
                </c:pt>
                <c:pt idx="249">
                  <c:v>3400</c:v>
                </c:pt>
                <c:pt idx="250">
                  <c:v>5760.75</c:v>
                </c:pt>
                <c:pt idx="251">
                  <c:v>7703.25</c:v>
                </c:pt>
                <c:pt idx="252">
                  <c:v>8323.25</c:v>
                </c:pt>
                <c:pt idx="253">
                  <c:v>7731</c:v>
                </c:pt>
                <c:pt idx="254">
                  <c:v>6189.5</c:v>
                </c:pt>
                <c:pt idx="255">
                  <c:v>3561</c:v>
                </c:pt>
                <c:pt idx="256">
                  <c:v>1205.25</c:v>
                </c:pt>
                <c:pt idx="257">
                  <c:v>880.25</c:v>
                </c:pt>
                <c:pt idx="258">
                  <c:v>1023</c:v>
                </c:pt>
                <c:pt idx="259">
                  <c:v>1073.75</c:v>
                </c:pt>
                <c:pt idx="260">
                  <c:v>1029.25</c:v>
                </c:pt>
                <c:pt idx="261">
                  <c:v>848.5</c:v>
                </c:pt>
                <c:pt idx="262">
                  <c:v>883.5</c:v>
                </c:pt>
                <c:pt idx="263">
                  <c:v>938.5</c:v>
                </c:pt>
                <c:pt idx="264">
                  <c:v>1185.25</c:v>
                </c:pt>
                <c:pt idx="265">
                  <c:v>1355</c:v>
                </c:pt>
                <c:pt idx="266">
                  <c:v>1380</c:v>
                </c:pt>
                <c:pt idx="267">
                  <c:v>1481.75</c:v>
                </c:pt>
                <c:pt idx="268">
                  <c:v>1643.25</c:v>
                </c:pt>
                <c:pt idx="269">
                  <c:v>1818.25</c:v>
                </c:pt>
                <c:pt idx="270">
                  <c:v>1757.25</c:v>
                </c:pt>
                <c:pt idx="271">
                  <c:v>1849</c:v>
                </c:pt>
                <c:pt idx="272">
                  <c:v>2309.75</c:v>
                </c:pt>
                <c:pt idx="273">
                  <c:v>4380</c:v>
                </c:pt>
                <c:pt idx="274">
                  <c:v>7275.5</c:v>
                </c:pt>
                <c:pt idx="275">
                  <c:v>9040.75</c:v>
                </c:pt>
                <c:pt idx="276">
                  <c:v>9722.5</c:v>
                </c:pt>
                <c:pt idx="277">
                  <c:v>9322</c:v>
                </c:pt>
                <c:pt idx="278">
                  <c:v>7637</c:v>
                </c:pt>
                <c:pt idx="279">
                  <c:v>4959</c:v>
                </c:pt>
                <c:pt idx="280">
                  <c:v>2635.5</c:v>
                </c:pt>
                <c:pt idx="281">
                  <c:v>2353</c:v>
                </c:pt>
                <c:pt idx="282">
                  <c:v>2646.5</c:v>
                </c:pt>
                <c:pt idx="283">
                  <c:v>2740</c:v>
                </c:pt>
                <c:pt idx="284">
                  <c:v>2846</c:v>
                </c:pt>
                <c:pt idx="285">
                  <c:v>2856</c:v>
                </c:pt>
                <c:pt idx="286">
                  <c:v>2973.75</c:v>
                </c:pt>
                <c:pt idx="287">
                  <c:v>3425</c:v>
                </c:pt>
                <c:pt idx="288">
                  <c:v>3620.5</c:v>
                </c:pt>
                <c:pt idx="289">
                  <c:v>3937.25</c:v>
                </c:pt>
                <c:pt idx="290">
                  <c:v>4184.25</c:v>
                </c:pt>
                <c:pt idx="291">
                  <c:v>4211.5</c:v>
                </c:pt>
                <c:pt idx="292">
                  <c:v>4212</c:v>
                </c:pt>
                <c:pt idx="293">
                  <c:v>4058.5</c:v>
                </c:pt>
                <c:pt idx="294">
                  <c:v>3957.5</c:v>
                </c:pt>
                <c:pt idx="295">
                  <c:v>3916.25</c:v>
                </c:pt>
                <c:pt idx="296">
                  <c:v>3881.25</c:v>
                </c:pt>
                <c:pt idx="297">
                  <c:v>4689.25</c:v>
                </c:pt>
                <c:pt idx="298">
                  <c:v>6456.75</c:v>
                </c:pt>
                <c:pt idx="299">
                  <c:v>8035</c:v>
                </c:pt>
                <c:pt idx="300">
                  <c:v>8961.75</c:v>
                </c:pt>
                <c:pt idx="301">
                  <c:v>8776</c:v>
                </c:pt>
                <c:pt idx="302">
                  <c:v>7117</c:v>
                </c:pt>
                <c:pt idx="303">
                  <c:v>4601.25</c:v>
                </c:pt>
                <c:pt idx="304">
                  <c:v>2548.25</c:v>
                </c:pt>
                <c:pt idx="305">
                  <c:v>2309.75</c:v>
                </c:pt>
                <c:pt idx="306">
                  <c:v>2454.75</c:v>
                </c:pt>
                <c:pt idx="307">
                  <c:v>2650</c:v>
                </c:pt>
                <c:pt idx="308">
                  <c:v>2788.5</c:v>
                </c:pt>
                <c:pt idx="309">
                  <c:v>3039</c:v>
                </c:pt>
                <c:pt idx="310">
                  <c:v>3409.75</c:v>
                </c:pt>
                <c:pt idx="311">
                  <c:v>3571</c:v>
                </c:pt>
                <c:pt idx="312">
                  <c:v>3700</c:v>
                </c:pt>
                <c:pt idx="313">
                  <c:v>3950.75</c:v>
                </c:pt>
                <c:pt idx="314">
                  <c:v>4134</c:v>
                </c:pt>
                <c:pt idx="315">
                  <c:v>4151.25</c:v>
                </c:pt>
                <c:pt idx="316">
                  <c:v>4514.25</c:v>
                </c:pt>
                <c:pt idx="317">
                  <c:v>4980.75</c:v>
                </c:pt>
                <c:pt idx="318">
                  <c:v>5240</c:v>
                </c:pt>
                <c:pt idx="319">
                  <c:v>5865.75</c:v>
                </c:pt>
                <c:pt idx="320">
                  <c:v>6757.75</c:v>
                </c:pt>
                <c:pt idx="321">
                  <c:v>9699.5</c:v>
                </c:pt>
                <c:pt idx="322">
                  <c:v>12711</c:v>
                </c:pt>
                <c:pt idx="323">
                  <c:v>15004.25</c:v>
                </c:pt>
                <c:pt idx="324">
                  <c:v>16230.25</c:v>
                </c:pt>
                <c:pt idx="325">
                  <c:v>15914</c:v>
                </c:pt>
                <c:pt idx="326">
                  <c:v>14952</c:v>
                </c:pt>
                <c:pt idx="327">
                  <c:v>13315.5</c:v>
                </c:pt>
                <c:pt idx="328">
                  <c:v>12710</c:v>
                </c:pt>
                <c:pt idx="329">
                  <c:v>14073.75</c:v>
                </c:pt>
                <c:pt idx="330">
                  <c:v>15240.5</c:v>
                </c:pt>
                <c:pt idx="331">
                  <c:v>15586</c:v>
                </c:pt>
                <c:pt idx="332">
                  <c:v>15495.5</c:v>
                </c:pt>
                <c:pt idx="333">
                  <c:v>15246.5</c:v>
                </c:pt>
                <c:pt idx="334">
                  <c:v>14368.75</c:v>
                </c:pt>
                <c:pt idx="335">
                  <c:v>13284</c:v>
                </c:pt>
                <c:pt idx="336">
                  <c:v>12762.5</c:v>
                </c:pt>
                <c:pt idx="337">
                  <c:v>11900.25</c:v>
                </c:pt>
                <c:pt idx="338">
                  <c:v>10534.5</c:v>
                </c:pt>
                <c:pt idx="339">
                  <c:v>9438</c:v>
                </c:pt>
                <c:pt idx="340">
                  <c:v>8746.5</c:v>
                </c:pt>
                <c:pt idx="341">
                  <c:v>8441.75</c:v>
                </c:pt>
                <c:pt idx="342">
                  <c:v>7457.75</c:v>
                </c:pt>
                <c:pt idx="343">
                  <c:v>7879.5</c:v>
                </c:pt>
                <c:pt idx="344">
                  <c:v>8013.5</c:v>
                </c:pt>
                <c:pt idx="345">
                  <c:v>9010</c:v>
                </c:pt>
                <c:pt idx="346">
                  <c:v>9251.25</c:v>
                </c:pt>
                <c:pt idx="347">
                  <c:v>9335.75</c:v>
                </c:pt>
                <c:pt idx="348">
                  <c:v>9691.75</c:v>
                </c:pt>
                <c:pt idx="349">
                  <c:v>10110.75</c:v>
                </c:pt>
                <c:pt idx="350">
                  <c:v>11284.25</c:v>
                </c:pt>
                <c:pt idx="351">
                  <c:v>12967</c:v>
                </c:pt>
                <c:pt idx="352">
                  <c:v>14660</c:v>
                </c:pt>
                <c:pt idx="353">
                  <c:v>16507.75</c:v>
                </c:pt>
                <c:pt idx="354">
                  <c:v>16791</c:v>
                </c:pt>
                <c:pt idx="355">
                  <c:v>17488.5</c:v>
                </c:pt>
                <c:pt idx="356">
                  <c:v>18034.25</c:v>
                </c:pt>
                <c:pt idx="357">
                  <c:v>16687.5</c:v>
                </c:pt>
                <c:pt idx="358">
                  <c:v>15106</c:v>
                </c:pt>
                <c:pt idx="359">
                  <c:v>13760.25</c:v>
                </c:pt>
                <c:pt idx="360">
                  <c:v>13371.5</c:v>
                </c:pt>
                <c:pt idx="361">
                  <c:v>13675.75</c:v>
                </c:pt>
                <c:pt idx="362">
                  <c:v>13018.25</c:v>
                </c:pt>
                <c:pt idx="363">
                  <c:v>12295.75</c:v>
                </c:pt>
                <c:pt idx="364">
                  <c:v>12899.25</c:v>
                </c:pt>
                <c:pt idx="365">
                  <c:v>13869.5</c:v>
                </c:pt>
                <c:pt idx="366">
                  <c:v>13664.5</c:v>
                </c:pt>
                <c:pt idx="367">
                  <c:v>12744.5</c:v>
                </c:pt>
                <c:pt idx="368">
                  <c:v>12502.75</c:v>
                </c:pt>
                <c:pt idx="369">
                  <c:v>13288.5</c:v>
                </c:pt>
                <c:pt idx="370">
                  <c:v>14473.75</c:v>
                </c:pt>
                <c:pt idx="371">
                  <c:v>14973.25</c:v>
                </c:pt>
                <c:pt idx="372">
                  <c:v>14676.75</c:v>
                </c:pt>
                <c:pt idx="373">
                  <c:v>13666.75</c:v>
                </c:pt>
                <c:pt idx="374">
                  <c:v>11284.75</c:v>
                </c:pt>
                <c:pt idx="375">
                  <c:v>8284.25</c:v>
                </c:pt>
                <c:pt idx="376">
                  <c:v>7073</c:v>
                </c:pt>
                <c:pt idx="377">
                  <c:v>6781</c:v>
                </c:pt>
                <c:pt idx="378">
                  <c:v>7207</c:v>
                </c:pt>
                <c:pt idx="379">
                  <c:v>7695</c:v>
                </c:pt>
                <c:pt idx="380">
                  <c:v>7844.25</c:v>
                </c:pt>
                <c:pt idx="381">
                  <c:v>7742.75</c:v>
                </c:pt>
                <c:pt idx="382">
                  <c:v>7535.5</c:v>
                </c:pt>
                <c:pt idx="383">
                  <c:v>7011.75</c:v>
                </c:pt>
                <c:pt idx="384">
                  <c:v>6568</c:v>
                </c:pt>
                <c:pt idx="385">
                  <c:v>6253.5</c:v>
                </c:pt>
                <c:pt idx="386">
                  <c:v>5921.5</c:v>
                </c:pt>
                <c:pt idx="387">
                  <c:v>5583.25</c:v>
                </c:pt>
                <c:pt idx="388">
                  <c:v>5850.5</c:v>
                </c:pt>
                <c:pt idx="389">
                  <c:v>6595.25</c:v>
                </c:pt>
                <c:pt idx="390">
                  <c:v>7339.5</c:v>
                </c:pt>
                <c:pt idx="391">
                  <c:v>8886</c:v>
                </c:pt>
                <c:pt idx="392">
                  <c:v>11144</c:v>
                </c:pt>
                <c:pt idx="393">
                  <c:v>13439.5</c:v>
                </c:pt>
                <c:pt idx="394">
                  <c:v>15513.25</c:v>
                </c:pt>
                <c:pt idx="395">
                  <c:v>17418.5</c:v>
                </c:pt>
                <c:pt idx="396">
                  <c:v>19199</c:v>
                </c:pt>
                <c:pt idx="397">
                  <c:v>19840.75</c:v>
                </c:pt>
                <c:pt idx="398">
                  <c:v>19861.5</c:v>
                </c:pt>
                <c:pt idx="399">
                  <c:v>19517.25</c:v>
                </c:pt>
                <c:pt idx="400">
                  <c:v>18994.75</c:v>
                </c:pt>
                <c:pt idx="401">
                  <c:v>18990</c:v>
                </c:pt>
                <c:pt idx="402">
                  <c:v>18758.75</c:v>
                </c:pt>
                <c:pt idx="403">
                  <c:v>18114.25</c:v>
                </c:pt>
                <c:pt idx="404">
                  <c:v>18430.25</c:v>
                </c:pt>
                <c:pt idx="405">
                  <c:v>17749.5</c:v>
                </c:pt>
                <c:pt idx="406">
                  <c:v>18268.5</c:v>
                </c:pt>
                <c:pt idx="407">
                  <c:v>18362.5</c:v>
                </c:pt>
                <c:pt idx="408">
                  <c:v>18057.5</c:v>
                </c:pt>
                <c:pt idx="409">
                  <c:v>18624.25</c:v>
                </c:pt>
                <c:pt idx="410">
                  <c:v>19246</c:v>
                </c:pt>
                <c:pt idx="411">
                  <c:v>20572.25</c:v>
                </c:pt>
                <c:pt idx="412">
                  <c:v>21015.5</c:v>
                </c:pt>
                <c:pt idx="413">
                  <c:v>21490.75</c:v>
                </c:pt>
                <c:pt idx="414">
                  <c:v>21733</c:v>
                </c:pt>
                <c:pt idx="415">
                  <c:v>21547</c:v>
                </c:pt>
                <c:pt idx="416">
                  <c:v>21317.75</c:v>
                </c:pt>
                <c:pt idx="417">
                  <c:v>21832.5</c:v>
                </c:pt>
                <c:pt idx="418">
                  <c:v>22138.25</c:v>
                </c:pt>
                <c:pt idx="419">
                  <c:v>22558</c:v>
                </c:pt>
                <c:pt idx="420">
                  <c:v>21789</c:v>
                </c:pt>
                <c:pt idx="421">
                  <c:v>20671.25</c:v>
                </c:pt>
                <c:pt idx="422">
                  <c:v>19554</c:v>
                </c:pt>
                <c:pt idx="423">
                  <c:v>17866.5</c:v>
                </c:pt>
                <c:pt idx="424">
                  <c:v>16405.75</c:v>
                </c:pt>
                <c:pt idx="425">
                  <c:v>15086.75</c:v>
                </c:pt>
                <c:pt idx="426">
                  <c:v>14369.75</c:v>
                </c:pt>
                <c:pt idx="427">
                  <c:v>13299</c:v>
                </c:pt>
                <c:pt idx="428">
                  <c:v>12758.5</c:v>
                </c:pt>
                <c:pt idx="429">
                  <c:v>11645.5</c:v>
                </c:pt>
                <c:pt idx="430">
                  <c:v>11319.75</c:v>
                </c:pt>
                <c:pt idx="431">
                  <c:v>10601</c:v>
                </c:pt>
                <c:pt idx="432">
                  <c:v>9722.5</c:v>
                </c:pt>
                <c:pt idx="433">
                  <c:v>8768.75</c:v>
                </c:pt>
                <c:pt idx="434">
                  <c:v>7408.75</c:v>
                </c:pt>
                <c:pt idx="435">
                  <c:v>6462.75</c:v>
                </c:pt>
                <c:pt idx="436">
                  <c:v>6002.5</c:v>
                </c:pt>
                <c:pt idx="437">
                  <c:v>6004</c:v>
                </c:pt>
                <c:pt idx="438">
                  <c:v>5514.75</c:v>
                </c:pt>
                <c:pt idx="439">
                  <c:v>5081.25</c:v>
                </c:pt>
                <c:pt idx="440">
                  <c:v>4973.5</c:v>
                </c:pt>
                <c:pt idx="441">
                  <c:v>5700.25</c:v>
                </c:pt>
                <c:pt idx="442">
                  <c:v>6918.5</c:v>
                </c:pt>
                <c:pt idx="443">
                  <c:v>7274.25</c:v>
                </c:pt>
                <c:pt idx="444">
                  <c:v>7560.75</c:v>
                </c:pt>
                <c:pt idx="445">
                  <c:v>7096</c:v>
                </c:pt>
                <c:pt idx="446">
                  <c:v>6007.25</c:v>
                </c:pt>
                <c:pt idx="447">
                  <c:v>5000.75</c:v>
                </c:pt>
                <c:pt idx="448">
                  <c:v>4083.5</c:v>
                </c:pt>
                <c:pt idx="449">
                  <c:v>4014.5</c:v>
                </c:pt>
                <c:pt idx="450">
                  <c:v>4170</c:v>
                </c:pt>
                <c:pt idx="451">
                  <c:v>3664.25</c:v>
                </c:pt>
                <c:pt idx="452">
                  <c:v>3323</c:v>
                </c:pt>
                <c:pt idx="453">
                  <c:v>3292.75</c:v>
                </c:pt>
                <c:pt idx="454">
                  <c:v>2997.75</c:v>
                </c:pt>
                <c:pt idx="455">
                  <c:v>2998</c:v>
                </c:pt>
                <c:pt idx="456">
                  <c:v>2966.5</c:v>
                </c:pt>
                <c:pt idx="457">
                  <c:v>2809.25</c:v>
                </c:pt>
                <c:pt idx="458">
                  <c:v>2820.5</c:v>
                </c:pt>
                <c:pt idx="459">
                  <c:v>2917.5</c:v>
                </c:pt>
                <c:pt idx="460">
                  <c:v>2808</c:v>
                </c:pt>
                <c:pt idx="461">
                  <c:v>2715.75</c:v>
                </c:pt>
                <c:pt idx="462">
                  <c:v>2573.25</c:v>
                </c:pt>
                <c:pt idx="463">
                  <c:v>2285.25</c:v>
                </c:pt>
                <c:pt idx="464">
                  <c:v>1962</c:v>
                </c:pt>
                <c:pt idx="465">
                  <c:v>2417.5</c:v>
                </c:pt>
                <c:pt idx="466">
                  <c:v>3240.5</c:v>
                </c:pt>
                <c:pt idx="467">
                  <c:v>3729</c:v>
                </c:pt>
                <c:pt idx="468">
                  <c:v>4030</c:v>
                </c:pt>
                <c:pt idx="469">
                  <c:v>3770.5</c:v>
                </c:pt>
                <c:pt idx="470">
                  <c:v>2863</c:v>
                </c:pt>
                <c:pt idx="471">
                  <c:v>1727.25</c:v>
                </c:pt>
                <c:pt idx="472">
                  <c:v>838.5</c:v>
                </c:pt>
                <c:pt idx="473">
                  <c:v>672</c:v>
                </c:pt>
                <c:pt idx="474">
                  <c:v>619.25</c:v>
                </c:pt>
                <c:pt idx="475">
                  <c:v>630.75</c:v>
                </c:pt>
                <c:pt idx="476">
                  <c:v>590</c:v>
                </c:pt>
                <c:pt idx="477">
                  <c:v>465</c:v>
                </c:pt>
                <c:pt idx="478">
                  <c:v>364</c:v>
                </c:pt>
                <c:pt idx="479">
                  <c:v>398.5</c:v>
                </c:pt>
                <c:pt idx="480">
                  <c:v>359.75</c:v>
                </c:pt>
                <c:pt idx="481">
                  <c:v>356.25</c:v>
                </c:pt>
                <c:pt idx="482">
                  <c:v>424.25</c:v>
                </c:pt>
                <c:pt idx="483">
                  <c:v>497.5</c:v>
                </c:pt>
                <c:pt idx="484">
                  <c:v>573.75</c:v>
                </c:pt>
                <c:pt idx="485">
                  <c:v>671.5</c:v>
                </c:pt>
                <c:pt idx="486">
                  <c:v>850.75</c:v>
                </c:pt>
                <c:pt idx="487">
                  <c:v>962</c:v>
                </c:pt>
                <c:pt idx="488">
                  <c:v>1256</c:v>
                </c:pt>
                <c:pt idx="489">
                  <c:v>2518.75</c:v>
                </c:pt>
                <c:pt idx="490">
                  <c:v>4642.25</c:v>
                </c:pt>
                <c:pt idx="491">
                  <c:v>5975</c:v>
                </c:pt>
                <c:pt idx="492">
                  <c:v>6647.5</c:v>
                </c:pt>
                <c:pt idx="493">
                  <c:v>6485.25</c:v>
                </c:pt>
                <c:pt idx="494">
                  <c:v>5498.5</c:v>
                </c:pt>
                <c:pt idx="495">
                  <c:v>3764.5</c:v>
                </c:pt>
                <c:pt idx="496">
                  <c:v>2586.5</c:v>
                </c:pt>
                <c:pt idx="497">
                  <c:v>2726.75</c:v>
                </c:pt>
                <c:pt idx="498">
                  <c:v>3116.5</c:v>
                </c:pt>
                <c:pt idx="499">
                  <c:v>3524.75</c:v>
                </c:pt>
                <c:pt idx="500">
                  <c:v>3765.5</c:v>
                </c:pt>
                <c:pt idx="501">
                  <c:v>4142.25</c:v>
                </c:pt>
                <c:pt idx="502">
                  <c:v>4619.75</c:v>
                </c:pt>
                <c:pt idx="503">
                  <c:v>4915.5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247168"/>
        <c:axId val="96253056"/>
      </c:lineChart>
      <c:catAx>
        <c:axId val="96247168"/>
        <c:scaling>
          <c:orientation val="minMax"/>
        </c:scaling>
        <c:delete val="0"/>
        <c:axPos val="b"/>
        <c:numFmt formatCode="#,##0" sourceLinked="0"/>
        <c:majorTickMark val="out"/>
        <c:minorTickMark val="cross"/>
        <c:tickLblPos val="low"/>
        <c:spPr>
          <a:ln/>
        </c:spPr>
        <c:crossAx val="96253056"/>
        <c:crosses val="autoZero"/>
        <c:auto val="1"/>
        <c:lblAlgn val="ctr"/>
        <c:lblOffset val="100"/>
        <c:tickMarkSkip val="6"/>
        <c:noMultiLvlLbl val="0"/>
      </c:catAx>
      <c:valAx>
        <c:axId val="96253056"/>
        <c:scaling>
          <c:orientation val="minMax"/>
          <c:max val="30000"/>
          <c:min val="-30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6247168"/>
        <c:crossesAt val="1"/>
        <c:crossBetween val="between"/>
      </c:valAx>
      <c:spPr>
        <a:ln>
          <a:solidFill>
            <a:schemeClr val="accent1"/>
          </a:solidFill>
        </a:ln>
      </c:spPr>
    </c:plotArea>
    <c:legend>
      <c:legendPos val="b"/>
      <c:layout/>
      <c:overlay val="0"/>
      <c:txPr>
        <a:bodyPr/>
        <a:lstStyle/>
        <a:p>
          <a:pPr>
            <a:defRPr sz="1800"/>
          </a:pPr>
          <a:endParaRPr lang="de-DE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Installed Capacity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230634441915483E-2"/>
          <c:y val="8.8140265628949915E-2"/>
          <c:w val="0.74602941726301308"/>
          <c:h val="0.78829381952032718"/>
        </c:manualLayout>
      </c:layout>
      <c:barChart>
        <c:barDir val="col"/>
        <c:grouping val="stacked"/>
        <c:varyColors val="0"/>
        <c:ser>
          <c:idx val="30"/>
          <c:order val="0"/>
          <c:tx>
            <c:strRef>
              <c:f>Final!$A$51</c:f>
              <c:strCache>
                <c:ptCount val="1"/>
                <c:pt idx="0">
                  <c:v>Hydro (R) 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Final!$B$89:$N$89</c:f>
              <c:numCache>
                <c:formatCode>0.0</c:formatCode>
                <c:ptCount val="4"/>
                <c:pt idx="0">
                  <c:v>3.6635072597045801</c:v>
                </c:pt>
                <c:pt idx="1">
                  <c:v>4.0940812722561999</c:v>
                </c:pt>
                <c:pt idx="2">
                  <c:v>3.8761566350353802</c:v>
                </c:pt>
                <c:pt idx="3">
                  <c:v>4.2412701534793698</c:v>
                </c:pt>
              </c:numCache>
            </c:numRef>
          </c:val>
        </c:ser>
        <c:ser>
          <c:idx val="31"/>
          <c:order val="1"/>
          <c:tx>
            <c:strRef>
              <c:f>Final!$A$52</c:f>
              <c:strCache>
                <c:ptCount val="1"/>
                <c:pt idx="0">
                  <c:v>Hydro (D) </c:v>
                </c:pt>
              </c:strCache>
            </c:strRef>
          </c:tx>
          <c:spPr>
            <a:pattFill prst="wdUpDiag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Final!$B$90:$N$90</c:f>
              <c:numCache>
                <c:formatCode>0.0</c:formatCode>
                <c:ptCount val="4"/>
                <c:pt idx="0">
                  <c:v>8.0579838449554906</c:v>
                </c:pt>
                <c:pt idx="1">
                  <c:v>8.8156599230657093</c:v>
                </c:pt>
                <c:pt idx="2">
                  <c:v>8.5989623342364094</c:v>
                </c:pt>
                <c:pt idx="3">
                  <c:v>9.2211778196214809</c:v>
                </c:pt>
              </c:numCache>
            </c:numRef>
          </c:val>
        </c:ser>
        <c:ser>
          <c:idx val="32"/>
          <c:order val="2"/>
          <c:tx>
            <c:strRef>
              <c:f>Final!$A$53</c:f>
              <c:strCache>
                <c:ptCount val="1"/>
                <c:pt idx="0">
                  <c:v>Hydro (P) </c:v>
                </c:pt>
              </c:strCache>
            </c:strRef>
          </c:tx>
          <c:spPr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Final!$B$91:$N$91</c:f>
              <c:numCache>
                <c:formatCode>0.0</c:formatCode>
                <c:ptCount val="4"/>
                <c:pt idx="0">
                  <c:v>1.37850889533993</c:v>
                </c:pt>
                <c:pt idx="1">
                  <c:v>2.2999999999999998</c:v>
                </c:pt>
                <c:pt idx="2">
                  <c:v>2.2999999999999998</c:v>
                </c:pt>
                <c:pt idx="3">
                  <c:v>2.5</c:v>
                </c:pt>
              </c:numCache>
            </c:numRef>
          </c:val>
        </c:ser>
        <c:ser>
          <c:idx val="8"/>
          <c:order val="3"/>
          <c:tx>
            <c:strRef>
              <c:f>Final!$A$29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Final!$B$70:$N$70</c:f>
              <c:numCache>
                <c:formatCode>0.0</c:formatCode>
                <c:ptCount val="4"/>
                <c:pt idx="0">
                  <c:v>3.2629999999999999</c:v>
                </c:pt>
                <c:pt idx="1">
                  <c:v>2.8426633582702499</c:v>
                </c:pt>
                <c:pt idx="2">
                  <c:v>1.40144295762143</c:v>
                </c:pt>
                <c:pt idx="3">
                  <c:v>0</c:v>
                </c:pt>
              </c:numCache>
            </c:numRef>
          </c:val>
        </c:ser>
        <c:ser>
          <c:idx val="6"/>
          <c:order val="4"/>
          <c:tx>
            <c:strRef>
              <c:f>Final!$A$27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Final!$B$68:$N$68</c:f>
              <c:numCache>
                <c:formatCode>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7"/>
          <c:order val="5"/>
          <c:tx>
            <c:strRef>
              <c:f>Final!$A$28</c:f>
              <c:strCache>
                <c:ptCount val="1"/>
                <c:pt idx="0">
                  <c:v>Coal-CCS</c:v>
                </c:pt>
              </c:strCache>
            </c:strRef>
          </c:tx>
          <c:spPr>
            <a:pattFill prst="lgCheck">
              <a:fgClr>
                <a:schemeClr val="tx1"/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Final!$B$69:$N$69</c:f>
              <c:numCache>
                <c:formatCode>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6"/>
          <c:tx>
            <c:strRef>
              <c:f>Final!$A$23</c:f>
              <c:strCache>
                <c:ptCount val="1"/>
                <c:pt idx="0">
                  <c:v>Gas (Base)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Final!$B$64:$N$64</c:f>
              <c:numCache>
                <c:formatCode>0.0</c:formatCode>
                <c:ptCount val="4"/>
                <c:pt idx="0">
                  <c:v>0.31418452935666402</c:v>
                </c:pt>
                <c:pt idx="1">
                  <c:v>1.315573175648</c:v>
                </c:pt>
                <c:pt idx="2">
                  <c:v>1.92157649400162</c:v>
                </c:pt>
                <c:pt idx="3">
                  <c:v>0</c:v>
                </c:pt>
              </c:numCache>
            </c:numRef>
          </c:val>
        </c:ser>
        <c:ser>
          <c:idx val="3"/>
          <c:order val="7"/>
          <c:tx>
            <c:strRef>
              <c:f>Final!$A$24</c:f>
              <c:strCache>
                <c:ptCount val="1"/>
                <c:pt idx="0">
                  <c:v>Gas (CHP)</c:v>
                </c:pt>
              </c:strCache>
            </c:strRef>
          </c:tx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Final!$B$65:$N$65</c:f>
              <c:numCache>
                <c:formatCode>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4"/>
          <c:order val="8"/>
          <c:tx>
            <c:strRef>
              <c:f>Final!$A$25</c:f>
              <c:strCache>
                <c:ptCount val="1"/>
                <c:pt idx="0">
                  <c:v>Gas (Flex)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Final!$B$66:$N$66</c:f>
              <c:numCache>
                <c:formatCode>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0.79629993987909498</c:v>
                </c:pt>
              </c:numCache>
            </c:numRef>
          </c:val>
        </c:ser>
        <c:ser>
          <c:idx val="5"/>
          <c:order val="9"/>
          <c:tx>
            <c:strRef>
              <c:f>Final!$A$26</c:f>
              <c:strCache>
                <c:ptCount val="1"/>
                <c:pt idx="0">
                  <c:v>Gas-CCS</c:v>
                </c:pt>
              </c:strCache>
            </c:strRef>
          </c:tx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Final!$B$67:$N$67</c:f>
              <c:numCache>
                <c:formatCode>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0.99930497396518603</c:v>
                </c:pt>
                <c:pt idx="3">
                  <c:v>2.6733043796142102</c:v>
                </c:pt>
              </c:numCache>
            </c:numRef>
          </c:val>
        </c:ser>
        <c:ser>
          <c:idx val="9"/>
          <c:order val="10"/>
          <c:tx>
            <c:strRef>
              <c:f>Final!$A$30</c:f>
              <c:strCache>
                <c:ptCount val="1"/>
                <c:pt idx="0">
                  <c:v>Oil</c:v>
                </c:pt>
              </c:strCache>
            </c:strRef>
          </c:tx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Final!$B$71:$N$71</c:f>
              <c:numCache>
                <c:formatCode>0.0</c:formatCode>
                <c:ptCount val="4"/>
                <c:pt idx="0">
                  <c:v>1.65317989462044E-2</c:v>
                </c:pt>
                <c:pt idx="1">
                  <c:v>1.65317989462044E-2</c:v>
                </c:pt>
                <c:pt idx="2">
                  <c:v>1.65317989462044E-2</c:v>
                </c:pt>
                <c:pt idx="3">
                  <c:v>0</c:v>
                </c:pt>
              </c:numCache>
            </c:numRef>
          </c:val>
        </c:ser>
        <c:ser>
          <c:idx val="12"/>
          <c:order val="11"/>
          <c:tx>
            <c:strRef>
              <c:f>Final!$A$73</c:f>
              <c:strCache>
                <c:ptCount val="1"/>
                <c:pt idx="0">
                  <c:v>Battery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Final!$B$73:$N$73</c:f>
              <c:numCache>
                <c:formatCode>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14"/>
          <c:order val="12"/>
          <c:tx>
            <c:strRef>
              <c:f>Final!$A$74</c:f>
              <c:strCache>
                <c:ptCount val="1"/>
                <c:pt idx="0">
                  <c:v>CAES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Final!$B$74:$N$74</c:f>
              <c:numCache>
                <c:formatCode>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0"/>
          <c:order val="13"/>
          <c:tx>
            <c:strRef>
              <c:f>Final!$A$41</c:f>
              <c:strCache>
                <c:ptCount val="1"/>
                <c:pt idx="0">
                  <c:v>Geothermal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Final!$B$79:$N$79</c:f>
              <c:numCache>
                <c:formatCode>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0.62546999999999997</c:v>
                </c:pt>
              </c:numCache>
            </c:numRef>
          </c:val>
        </c:ser>
        <c:ser>
          <c:idx val="21"/>
          <c:order val="14"/>
          <c:tx>
            <c:strRef>
              <c:f>Final!$A$80</c:f>
              <c:strCache>
                <c:ptCount val="1"/>
                <c:pt idx="0">
                  <c:v>Solar CSP</c:v>
                </c:pt>
              </c:strCache>
            </c:strRef>
          </c:tx>
          <c:spPr>
            <a:pattFill prst="dkVert">
              <a:fgClr>
                <a:srgbClr val="FFC000"/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Final!$B$80:$N$80</c:f>
              <c:numCache>
                <c:formatCode>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2"/>
          <c:order val="15"/>
          <c:tx>
            <c:strRef>
              <c:f>Final!$A$43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Final!$B$81:$N$81</c:f>
              <c:numCache>
                <c:formatCode>0.0</c:formatCode>
                <c:ptCount val="4"/>
                <c:pt idx="0">
                  <c:v>0.111</c:v>
                </c:pt>
                <c:pt idx="1">
                  <c:v>0.111</c:v>
                </c:pt>
                <c:pt idx="2">
                  <c:v>0.111</c:v>
                </c:pt>
                <c:pt idx="3">
                  <c:v>10.1701951017019</c:v>
                </c:pt>
              </c:numCache>
            </c:numRef>
          </c:val>
        </c:ser>
        <c:ser>
          <c:idx val="23"/>
          <c:order val="16"/>
          <c:tx>
            <c:strRef>
              <c:f>Final!$A$44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Final!$B$82:$N$82</c:f>
              <c:numCache>
                <c:formatCode>0.0</c:formatCode>
                <c:ptCount val="4"/>
                <c:pt idx="0">
                  <c:v>4.2000000000000003E-2</c:v>
                </c:pt>
                <c:pt idx="1">
                  <c:v>4.2000000000000003E-2</c:v>
                </c:pt>
                <c:pt idx="2">
                  <c:v>1.2548581894111299</c:v>
                </c:pt>
                <c:pt idx="3">
                  <c:v>3.4851449095678801</c:v>
                </c:pt>
              </c:numCache>
            </c:numRef>
          </c:val>
        </c:ser>
        <c:ser>
          <c:idx val="24"/>
          <c:order val="17"/>
          <c:tx>
            <c:strRef>
              <c:f>Final!$A$45</c:f>
              <c:strCache>
                <c:ptCount val="1"/>
                <c:pt idx="0">
                  <c:v>Waste &amp; Biogas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Final!$B$83:$N$83</c:f>
              <c:numCache>
                <c:formatCode>0.0</c:formatCode>
                <c:ptCount val="4"/>
                <c:pt idx="0">
                  <c:v>0.60574459507838396</c:v>
                </c:pt>
                <c:pt idx="1">
                  <c:v>0.60574459507838396</c:v>
                </c:pt>
                <c:pt idx="2">
                  <c:v>0.60574459507838396</c:v>
                </c:pt>
                <c:pt idx="3">
                  <c:v>0.37570597545439999</c:v>
                </c:pt>
              </c:numCache>
            </c:numRef>
          </c:val>
        </c:ser>
        <c:ser>
          <c:idx val="25"/>
          <c:order val="18"/>
          <c:tx>
            <c:strRef>
              <c:f>Final!$A$46</c:f>
              <c:strCache>
                <c:ptCount val="1"/>
                <c:pt idx="0">
                  <c:v>Wood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Final!$B$85:$N$85</c:f>
              <c:numCache>
                <c:formatCode>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6"/>
          <c:order val="19"/>
          <c:tx>
            <c:strRef>
              <c:f>Final!$A$47</c:f>
              <c:strCache>
                <c:ptCount val="1"/>
                <c:pt idx="0">
                  <c:v>Tide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4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</c:lvl>
                <c:lvl>
                  <c:pt idx="0">
                    <c:v>Base</c:v>
                  </c:pt>
                  <c:pt idx="1">
                    <c:v>CO2</c:v>
                  </c:pt>
                </c:lvl>
              </c:multiLvlStrCache>
            </c:multiLvlStrRef>
          </c:cat>
          <c:val>
            <c:numRef>
              <c:f>Final!$B$84:$N$84</c:f>
              <c:numCache>
                <c:formatCode>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"/>
        <c:overlap val="100"/>
        <c:axId val="38815616"/>
        <c:axId val="38817152"/>
      </c:barChart>
      <c:catAx>
        <c:axId val="38815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8817152"/>
        <c:crossesAt val="-500"/>
        <c:auto val="1"/>
        <c:lblAlgn val="ctr"/>
        <c:lblOffset val="100"/>
        <c:noMultiLvlLbl val="0"/>
      </c:catAx>
      <c:valAx>
        <c:axId val="388171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GW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38815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540420695276341"/>
          <c:y val="2.4747445784492873E-2"/>
          <c:w val="0.15587391652803556"/>
          <c:h val="0.7886098233067613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de-DE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CH" dirty="0" smtClean="0"/>
              <a:t>Summer </a:t>
            </a:r>
            <a:r>
              <a:rPr lang="de-CH" dirty="0" err="1" smtClean="0"/>
              <a:t>Week</a:t>
            </a:r>
            <a:r>
              <a:rPr lang="de-CH" dirty="0" smtClean="0"/>
              <a:t> 1 (2050)</a:t>
            </a:r>
            <a:endParaRPr lang="de-CH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538521744646219E-2"/>
          <c:y val="2.7408636779313052E-2"/>
          <c:w val="0.79564053467392437"/>
          <c:h val="0.81395545478072429"/>
        </c:manualLayout>
      </c:layout>
      <c:areaChart>
        <c:grouping val="stacked"/>
        <c:varyColors val="0"/>
        <c:ser>
          <c:idx val="4"/>
          <c:order val="1"/>
          <c:tx>
            <c:strRef>
              <c:f>Sheet2!$I$3</c:f>
              <c:strCache>
                <c:ptCount val="1"/>
                <c:pt idx="0">
                  <c:v>Coal (Base)</c:v>
                </c:pt>
              </c:strCache>
            </c:strRef>
          </c:tx>
          <c:spPr>
            <a:solidFill>
              <a:schemeClr val="tx1"/>
            </a:solidFill>
          </c:spPr>
          <c:cat>
            <c:strRef>
              <c:f>Sheet2!$B$4:$B$171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Sheet2!$I$4:$I$171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ser>
          <c:idx val="5"/>
          <c:order val="2"/>
          <c:tx>
            <c:strRef>
              <c:f>Sheet2!$J$3</c:f>
              <c:strCache>
                <c:ptCount val="1"/>
                <c:pt idx="0">
                  <c:v>Coal (CCS)</c:v>
                </c:pt>
              </c:strCache>
            </c:strRef>
          </c:tx>
          <c:spPr>
            <a:pattFill prst="lgCheck">
              <a:fgClr>
                <a:schemeClr val="tx1"/>
              </a:fgClr>
              <a:bgClr>
                <a:schemeClr val="bg1"/>
              </a:bgClr>
            </a:pattFill>
          </c:spPr>
          <c:cat>
            <c:strRef>
              <c:f>Sheet2!$B$4:$B$171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Sheet2!$J$4:$J$171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ser>
          <c:idx val="6"/>
          <c:order val="3"/>
          <c:tx>
            <c:strRef>
              <c:f>Sheet2!$K$3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Sheet2!$B$4:$B$171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Sheet2!$K$4:$K$171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ser>
          <c:idx val="1"/>
          <c:order val="4"/>
          <c:tx>
            <c:strRef>
              <c:f>Sheet2!$F$3</c:f>
              <c:strCache>
                <c:ptCount val="1"/>
                <c:pt idx="0">
                  <c:v>Gas (Base)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cat>
            <c:strRef>
              <c:f>Sheet2!$B$4:$B$171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Sheet2!$F$4:$F$171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ser>
          <c:idx val="3"/>
          <c:order val="5"/>
          <c:tx>
            <c:strRef>
              <c:f>Sheet2!$H$3</c:f>
              <c:strCache>
                <c:ptCount val="1"/>
                <c:pt idx="0">
                  <c:v>Gas (CCS)</c:v>
                </c:pt>
              </c:strCache>
            </c:strRef>
          </c:tx>
          <c:spPr>
            <a:pattFill prst="lgCheck">
              <a:fgClr>
                <a:schemeClr val="accent2">
                  <a:lumMod val="75000"/>
                </a:schemeClr>
              </a:fgClr>
              <a:bgClr>
                <a:schemeClr val="bg1"/>
              </a:bgClr>
            </a:pattFill>
          </c:spPr>
          <c:cat>
            <c:strRef>
              <c:f>Sheet2!$B$4:$B$171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Sheet2!$H$4:$H$171</c:f>
              <c:numCache>
                <c:formatCode>General</c:formatCode>
                <c:ptCount val="168"/>
                <c:pt idx="0">
                  <c:v>0.80858302330674736</c:v>
                </c:pt>
                <c:pt idx="1">
                  <c:v>0.80858302330674736</c:v>
                </c:pt>
                <c:pt idx="2">
                  <c:v>0.80858302330674736</c:v>
                </c:pt>
                <c:pt idx="3">
                  <c:v>0.80858302330674736</c:v>
                </c:pt>
                <c:pt idx="4">
                  <c:v>0.80858302330674736</c:v>
                </c:pt>
                <c:pt idx="5">
                  <c:v>0.80858302330674736</c:v>
                </c:pt>
                <c:pt idx="6">
                  <c:v>0.80858302330674736</c:v>
                </c:pt>
                <c:pt idx="7">
                  <c:v>0.80858302330674736</c:v>
                </c:pt>
                <c:pt idx="8">
                  <c:v>0.80858302330674736</c:v>
                </c:pt>
                <c:pt idx="9">
                  <c:v>0.80858302330674736</c:v>
                </c:pt>
                <c:pt idx="10">
                  <c:v>0.80858302330674736</c:v>
                </c:pt>
                <c:pt idx="11">
                  <c:v>0.80858302330674736</c:v>
                </c:pt>
                <c:pt idx="12">
                  <c:v>0.80858302330674736</c:v>
                </c:pt>
                <c:pt idx="13">
                  <c:v>0.80858302330674736</c:v>
                </c:pt>
                <c:pt idx="14">
                  <c:v>0.80858302330674736</c:v>
                </c:pt>
                <c:pt idx="15">
                  <c:v>0.80858302330674736</c:v>
                </c:pt>
                <c:pt idx="16">
                  <c:v>0.80858302330674736</c:v>
                </c:pt>
                <c:pt idx="17">
                  <c:v>0.80858302330674736</c:v>
                </c:pt>
                <c:pt idx="18">
                  <c:v>0.80858302330674736</c:v>
                </c:pt>
                <c:pt idx="19">
                  <c:v>0.80858302330674736</c:v>
                </c:pt>
                <c:pt idx="20">
                  <c:v>0.80858302330674736</c:v>
                </c:pt>
                <c:pt idx="21">
                  <c:v>0.80858302330674736</c:v>
                </c:pt>
                <c:pt idx="22">
                  <c:v>0.80858302330674736</c:v>
                </c:pt>
                <c:pt idx="23">
                  <c:v>0.80858302330674736</c:v>
                </c:pt>
                <c:pt idx="24">
                  <c:v>0.80858302330674736</c:v>
                </c:pt>
                <c:pt idx="25">
                  <c:v>0.80858302330674736</c:v>
                </c:pt>
                <c:pt idx="26">
                  <c:v>0.80858302330674736</c:v>
                </c:pt>
                <c:pt idx="27">
                  <c:v>0.80858302330674736</c:v>
                </c:pt>
                <c:pt idx="28">
                  <c:v>0.80858302330674736</c:v>
                </c:pt>
                <c:pt idx="29">
                  <c:v>0.80858302330674736</c:v>
                </c:pt>
                <c:pt idx="30">
                  <c:v>0.80858302330674736</c:v>
                </c:pt>
                <c:pt idx="31">
                  <c:v>0.80858302330674736</c:v>
                </c:pt>
                <c:pt idx="32">
                  <c:v>0.80858302330674736</c:v>
                </c:pt>
                <c:pt idx="33">
                  <c:v>0.80858302330674736</c:v>
                </c:pt>
                <c:pt idx="34">
                  <c:v>0.80858302330674736</c:v>
                </c:pt>
                <c:pt idx="35">
                  <c:v>0.80858302330674736</c:v>
                </c:pt>
                <c:pt idx="36">
                  <c:v>0.80858302330674736</c:v>
                </c:pt>
                <c:pt idx="37">
                  <c:v>0.80858302330674736</c:v>
                </c:pt>
                <c:pt idx="38">
                  <c:v>0.80858302330674736</c:v>
                </c:pt>
                <c:pt idx="39">
                  <c:v>0.80858302330674736</c:v>
                </c:pt>
                <c:pt idx="40">
                  <c:v>0.80858302330674736</c:v>
                </c:pt>
                <c:pt idx="41">
                  <c:v>0.80858302330674736</c:v>
                </c:pt>
                <c:pt idx="42">
                  <c:v>0.80858302330674736</c:v>
                </c:pt>
                <c:pt idx="43">
                  <c:v>0.80858302330674736</c:v>
                </c:pt>
                <c:pt idx="44">
                  <c:v>0.80858302330674736</c:v>
                </c:pt>
                <c:pt idx="45">
                  <c:v>0.80858302330674736</c:v>
                </c:pt>
                <c:pt idx="46">
                  <c:v>0.80858302330674736</c:v>
                </c:pt>
                <c:pt idx="47">
                  <c:v>0.80858302330674736</c:v>
                </c:pt>
                <c:pt idx="48">
                  <c:v>0.80858302330674736</c:v>
                </c:pt>
                <c:pt idx="49">
                  <c:v>0.80858302330674736</c:v>
                </c:pt>
                <c:pt idx="50">
                  <c:v>0.80858302330674736</c:v>
                </c:pt>
                <c:pt idx="51">
                  <c:v>0.80858302330674736</c:v>
                </c:pt>
                <c:pt idx="52">
                  <c:v>0.80858302330674736</c:v>
                </c:pt>
                <c:pt idx="53">
                  <c:v>0.80858302330674736</c:v>
                </c:pt>
                <c:pt idx="54">
                  <c:v>0.80858302330674736</c:v>
                </c:pt>
                <c:pt idx="55">
                  <c:v>0.80858302330674736</c:v>
                </c:pt>
                <c:pt idx="56">
                  <c:v>0.80858302330674736</c:v>
                </c:pt>
                <c:pt idx="57">
                  <c:v>0.80858302330674736</c:v>
                </c:pt>
                <c:pt idx="58">
                  <c:v>0.80858302330674736</c:v>
                </c:pt>
                <c:pt idx="59">
                  <c:v>0.80858302330674736</c:v>
                </c:pt>
                <c:pt idx="60">
                  <c:v>0.80858302330674736</c:v>
                </c:pt>
                <c:pt idx="61">
                  <c:v>0.80858302330674736</c:v>
                </c:pt>
                <c:pt idx="62">
                  <c:v>0.80858302330674736</c:v>
                </c:pt>
                <c:pt idx="63">
                  <c:v>0.80858302330674736</c:v>
                </c:pt>
                <c:pt idx="64">
                  <c:v>0.80858302330674736</c:v>
                </c:pt>
                <c:pt idx="65">
                  <c:v>0.80858302330674736</c:v>
                </c:pt>
                <c:pt idx="66">
                  <c:v>0.80858302330674736</c:v>
                </c:pt>
                <c:pt idx="67">
                  <c:v>0.80858302330674736</c:v>
                </c:pt>
                <c:pt idx="68">
                  <c:v>0.80858302330674736</c:v>
                </c:pt>
                <c:pt idx="69">
                  <c:v>0.80858302330674736</c:v>
                </c:pt>
                <c:pt idx="70">
                  <c:v>0.80858302330674736</c:v>
                </c:pt>
                <c:pt idx="71">
                  <c:v>0.80858302330674736</c:v>
                </c:pt>
                <c:pt idx="72">
                  <c:v>0.80858302330674736</c:v>
                </c:pt>
                <c:pt idx="73">
                  <c:v>0.80858302330674736</c:v>
                </c:pt>
                <c:pt idx="74">
                  <c:v>0.80858302330674736</c:v>
                </c:pt>
                <c:pt idx="75">
                  <c:v>0.80858302330674736</c:v>
                </c:pt>
                <c:pt idx="76">
                  <c:v>0.80858302330674736</c:v>
                </c:pt>
                <c:pt idx="77">
                  <c:v>0.80858302330674736</c:v>
                </c:pt>
                <c:pt idx="78">
                  <c:v>0.80858302330674736</c:v>
                </c:pt>
                <c:pt idx="79">
                  <c:v>0.80858302330674736</c:v>
                </c:pt>
                <c:pt idx="80">
                  <c:v>0.80858302330674736</c:v>
                </c:pt>
                <c:pt idx="81">
                  <c:v>0.80858302330674736</c:v>
                </c:pt>
                <c:pt idx="82">
                  <c:v>0.80858302330674736</c:v>
                </c:pt>
                <c:pt idx="83">
                  <c:v>0.80858302330674736</c:v>
                </c:pt>
                <c:pt idx="84">
                  <c:v>0.80858302330674736</c:v>
                </c:pt>
                <c:pt idx="85">
                  <c:v>0.80858302330674736</c:v>
                </c:pt>
                <c:pt idx="86">
                  <c:v>0.80858302330674736</c:v>
                </c:pt>
                <c:pt idx="87">
                  <c:v>0.80858302330674736</c:v>
                </c:pt>
                <c:pt idx="88">
                  <c:v>0.80858302330674736</c:v>
                </c:pt>
                <c:pt idx="89">
                  <c:v>0.80858302330674736</c:v>
                </c:pt>
                <c:pt idx="90">
                  <c:v>0.80858302330674736</c:v>
                </c:pt>
                <c:pt idx="91">
                  <c:v>0.80858302330674736</c:v>
                </c:pt>
                <c:pt idx="92">
                  <c:v>0.80858302330674736</c:v>
                </c:pt>
                <c:pt idx="93">
                  <c:v>0.80858302330674736</c:v>
                </c:pt>
                <c:pt idx="94">
                  <c:v>0.80858302330674736</c:v>
                </c:pt>
                <c:pt idx="95">
                  <c:v>0.80858302330674736</c:v>
                </c:pt>
                <c:pt idx="96">
                  <c:v>0.80858302330674736</c:v>
                </c:pt>
                <c:pt idx="97">
                  <c:v>0.80858302330674736</c:v>
                </c:pt>
                <c:pt idx="98">
                  <c:v>0.80858302330674736</c:v>
                </c:pt>
                <c:pt idx="99">
                  <c:v>0.80858302330674736</c:v>
                </c:pt>
                <c:pt idx="100">
                  <c:v>0.80858302330674736</c:v>
                </c:pt>
                <c:pt idx="101">
                  <c:v>0.80858302330674736</c:v>
                </c:pt>
                <c:pt idx="102">
                  <c:v>0.80858302330674736</c:v>
                </c:pt>
                <c:pt idx="103">
                  <c:v>0.80858302330674736</c:v>
                </c:pt>
                <c:pt idx="104">
                  <c:v>0.80858302330674736</c:v>
                </c:pt>
                <c:pt idx="105">
                  <c:v>0.80858302330674736</c:v>
                </c:pt>
                <c:pt idx="106">
                  <c:v>0.80858302330674736</c:v>
                </c:pt>
                <c:pt idx="107">
                  <c:v>0.80858302330674736</c:v>
                </c:pt>
                <c:pt idx="108">
                  <c:v>0.80858302330674736</c:v>
                </c:pt>
                <c:pt idx="109">
                  <c:v>0.80858302330674736</c:v>
                </c:pt>
                <c:pt idx="110">
                  <c:v>0.80858302330674736</c:v>
                </c:pt>
                <c:pt idx="111">
                  <c:v>0.80858302330674736</c:v>
                </c:pt>
                <c:pt idx="112">
                  <c:v>0.80858302330674736</c:v>
                </c:pt>
                <c:pt idx="113">
                  <c:v>0.80858302330674736</c:v>
                </c:pt>
                <c:pt idx="114">
                  <c:v>0.80858302330674736</c:v>
                </c:pt>
                <c:pt idx="115">
                  <c:v>0.80858302330674736</c:v>
                </c:pt>
                <c:pt idx="116">
                  <c:v>0.80858302330674736</c:v>
                </c:pt>
                <c:pt idx="117">
                  <c:v>0.80858302330674736</c:v>
                </c:pt>
                <c:pt idx="118">
                  <c:v>0.80858302330674736</c:v>
                </c:pt>
                <c:pt idx="119">
                  <c:v>0.80858302330674736</c:v>
                </c:pt>
                <c:pt idx="120">
                  <c:v>0.80858302330674736</c:v>
                </c:pt>
                <c:pt idx="121">
                  <c:v>0.80858302330674736</c:v>
                </c:pt>
                <c:pt idx="122">
                  <c:v>0.80858302330674736</c:v>
                </c:pt>
                <c:pt idx="123">
                  <c:v>0.80858302330674736</c:v>
                </c:pt>
                <c:pt idx="124">
                  <c:v>0.80858302330674736</c:v>
                </c:pt>
                <c:pt idx="125">
                  <c:v>0.80858302330674736</c:v>
                </c:pt>
                <c:pt idx="126">
                  <c:v>0.80858302330674736</c:v>
                </c:pt>
                <c:pt idx="127">
                  <c:v>0.80858302330674736</c:v>
                </c:pt>
                <c:pt idx="128">
                  <c:v>0.80858302330674736</c:v>
                </c:pt>
                <c:pt idx="129">
                  <c:v>0.80858302330674736</c:v>
                </c:pt>
                <c:pt idx="130">
                  <c:v>0.80858302330674736</c:v>
                </c:pt>
                <c:pt idx="131">
                  <c:v>0.80858302330674736</c:v>
                </c:pt>
                <c:pt idx="132">
                  <c:v>0.80858302330674736</c:v>
                </c:pt>
                <c:pt idx="133">
                  <c:v>0.80858302330674736</c:v>
                </c:pt>
                <c:pt idx="134">
                  <c:v>0.80858302330674736</c:v>
                </c:pt>
                <c:pt idx="135">
                  <c:v>0.80858302330674736</c:v>
                </c:pt>
                <c:pt idx="136">
                  <c:v>0.80858302330674736</c:v>
                </c:pt>
                <c:pt idx="137">
                  <c:v>0.80858302330674736</c:v>
                </c:pt>
                <c:pt idx="138">
                  <c:v>0.80858302330674736</c:v>
                </c:pt>
                <c:pt idx="139">
                  <c:v>0.80858302330674736</c:v>
                </c:pt>
                <c:pt idx="140">
                  <c:v>0.80858302330674736</c:v>
                </c:pt>
                <c:pt idx="141">
                  <c:v>0.80858302330674736</c:v>
                </c:pt>
                <c:pt idx="142">
                  <c:v>0.80858302330674736</c:v>
                </c:pt>
                <c:pt idx="143">
                  <c:v>0.80858302330674736</c:v>
                </c:pt>
                <c:pt idx="144">
                  <c:v>0.80858302330674736</c:v>
                </c:pt>
                <c:pt idx="145">
                  <c:v>0.80858302330674736</c:v>
                </c:pt>
                <c:pt idx="146">
                  <c:v>0.80858302330674736</c:v>
                </c:pt>
                <c:pt idx="147">
                  <c:v>0.80858302330674736</c:v>
                </c:pt>
                <c:pt idx="148">
                  <c:v>0.80858302330674736</c:v>
                </c:pt>
                <c:pt idx="149">
                  <c:v>0.80858302330674736</c:v>
                </c:pt>
                <c:pt idx="150">
                  <c:v>0.80858302330674736</c:v>
                </c:pt>
                <c:pt idx="151">
                  <c:v>0.80858302330674736</c:v>
                </c:pt>
                <c:pt idx="152">
                  <c:v>0.80858302330674736</c:v>
                </c:pt>
                <c:pt idx="153">
                  <c:v>0.80858302330674736</c:v>
                </c:pt>
                <c:pt idx="154">
                  <c:v>0.80858302330674736</c:v>
                </c:pt>
                <c:pt idx="155">
                  <c:v>0.80858302330674736</c:v>
                </c:pt>
                <c:pt idx="156">
                  <c:v>0.80858302330674736</c:v>
                </c:pt>
                <c:pt idx="157">
                  <c:v>0.80858302330674736</c:v>
                </c:pt>
                <c:pt idx="158">
                  <c:v>0.80858302330674736</c:v>
                </c:pt>
                <c:pt idx="159">
                  <c:v>0.80858302330674736</c:v>
                </c:pt>
                <c:pt idx="160">
                  <c:v>0.80858302330674736</c:v>
                </c:pt>
                <c:pt idx="161">
                  <c:v>0.80858302330674736</c:v>
                </c:pt>
                <c:pt idx="162">
                  <c:v>0.80858302330674736</c:v>
                </c:pt>
                <c:pt idx="163">
                  <c:v>0.80858302330674736</c:v>
                </c:pt>
                <c:pt idx="164">
                  <c:v>0.80858302330674736</c:v>
                </c:pt>
                <c:pt idx="165">
                  <c:v>0.80858302330674736</c:v>
                </c:pt>
                <c:pt idx="166">
                  <c:v>0.80858302330674736</c:v>
                </c:pt>
                <c:pt idx="167">
                  <c:v>0.80858302330674736</c:v>
                </c:pt>
              </c:numCache>
            </c:numRef>
          </c:val>
        </c:ser>
        <c:ser>
          <c:idx val="11"/>
          <c:order val="6"/>
          <c:tx>
            <c:strRef>
              <c:f>Sheet2!$P$3</c:f>
              <c:strCache>
                <c:ptCount val="1"/>
                <c:pt idx="0">
                  <c:v>Geothermal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cat>
            <c:strRef>
              <c:f>Sheet2!$B$4:$B$171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Sheet2!$P$4:$P$171</c:f>
              <c:numCache>
                <c:formatCode>General</c:formatCode>
                <c:ptCount val="168"/>
                <c:pt idx="0">
                  <c:v>0.18918325479452097</c:v>
                </c:pt>
                <c:pt idx="1">
                  <c:v>0.18918325479452097</c:v>
                </c:pt>
                <c:pt idx="2">
                  <c:v>0.18918325479452097</c:v>
                </c:pt>
                <c:pt idx="3">
                  <c:v>0.18918325479452097</c:v>
                </c:pt>
                <c:pt idx="4">
                  <c:v>0.18918325479452097</c:v>
                </c:pt>
                <c:pt idx="5">
                  <c:v>0.18918325479452097</c:v>
                </c:pt>
                <c:pt idx="6">
                  <c:v>0.18918325479452097</c:v>
                </c:pt>
                <c:pt idx="7">
                  <c:v>0.18918325479452097</c:v>
                </c:pt>
                <c:pt idx="8">
                  <c:v>0.18918325479452097</c:v>
                </c:pt>
                <c:pt idx="9">
                  <c:v>0.18918325479452097</c:v>
                </c:pt>
                <c:pt idx="10">
                  <c:v>0.18918325479452097</c:v>
                </c:pt>
                <c:pt idx="11">
                  <c:v>0.18918325479452097</c:v>
                </c:pt>
                <c:pt idx="12">
                  <c:v>0.18918325479452097</c:v>
                </c:pt>
                <c:pt idx="13">
                  <c:v>0.18918325479452097</c:v>
                </c:pt>
                <c:pt idx="14">
                  <c:v>0.18918325479452097</c:v>
                </c:pt>
                <c:pt idx="15">
                  <c:v>0.18918325479452097</c:v>
                </c:pt>
                <c:pt idx="16">
                  <c:v>0.18918325479452097</c:v>
                </c:pt>
                <c:pt idx="17">
                  <c:v>0.18918325479452097</c:v>
                </c:pt>
                <c:pt idx="18">
                  <c:v>0.18918325479452097</c:v>
                </c:pt>
                <c:pt idx="19">
                  <c:v>0.18918325479452097</c:v>
                </c:pt>
                <c:pt idx="20">
                  <c:v>0.18918325479452097</c:v>
                </c:pt>
                <c:pt idx="21">
                  <c:v>0.18918325479452097</c:v>
                </c:pt>
                <c:pt idx="22">
                  <c:v>0.18918325479452097</c:v>
                </c:pt>
                <c:pt idx="23">
                  <c:v>0.18918325479452097</c:v>
                </c:pt>
                <c:pt idx="24">
                  <c:v>0.18918325479452097</c:v>
                </c:pt>
                <c:pt idx="25">
                  <c:v>0.18918325479452097</c:v>
                </c:pt>
                <c:pt idx="26">
                  <c:v>0.18918325479452097</c:v>
                </c:pt>
                <c:pt idx="27">
                  <c:v>0.18918325479452097</c:v>
                </c:pt>
                <c:pt idx="28">
                  <c:v>0.18918325479452097</c:v>
                </c:pt>
                <c:pt idx="29">
                  <c:v>0.18918325479452097</c:v>
                </c:pt>
                <c:pt idx="30">
                  <c:v>0.18918325479452097</c:v>
                </c:pt>
                <c:pt idx="31">
                  <c:v>0.18918325479452097</c:v>
                </c:pt>
                <c:pt idx="32">
                  <c:v>0.18918325479452097</c:v>
                </c:pt>
                <c:pt idx="33">
                  <c:v>0.18918325479452097</c:v>
                </c:pt>
                <c:pt idx="34">
                  <c:v>0.18918325479452097</c:v>
                </c:pt>
                <c:pt idx="35">
                  <c:v>0.18918325479452097</c:v>
                </c:pt>
                <c:pt idx="36">
                  <c:v>0.18918325479452097</c:v>
                </c:pt>
                <c:pt idx="37">
                  <c:v>0.18918325479452097</c:v>
                </c:pt>
                <c:pt idx="38">
                  <c:v>0.18918325479452097</c:v>
                </c:pt>
                <c:pt idx="39">
                  <c:v>0.18918325479452097</c:v>
                </c:pt>
                <c:pt idx="40">
                  <c:v>0.18918325479452097</c:v>
                </c:pt>
                <c:pt idx="41">
                  <c:v>0.18918325479452097</c:v>
                </c:pt>
                <c:pt idx="42">
                  <c:v>0.18918325479452097</c:v>
                </c:pt>
                <c:pt idx="43">
                  <c:v>0.18918325479452097</c:v>
                </c:pt>
                <c:pt idx="44">
                  <c:v>0.18918325479452097</c:v>
                </c:pt>
                <c:pt idx="45">
                  <c:v>0.18918325479452097</c:v>
                </c:pt>
                <c:pt idx="46">
                  <c:v>0.18918325479452097</c:v>
                </c:pt>
                <c:pt idx="47">
                  <c:v>0.18918325479452097</c:v>
                </c:pt>
                <c:pt idx="48">
                  <c:v>0.18918325479452097</c:v>
                </c:pt>
                <c:pt idx="49">
                  <c:v>0.18918325479452097</c:v>
                </c:pt>
                <c:pt idx="50">
                  <c:v>0.18918325479452097</c:v>
                </c:pt>
                <c:pt idx="51">
                  <c:v>0.18918325479452097</c:v>
                </c:pt>
                <c:pt idx="52">
                  <c:v>0.18918325479452097</c:v>
                </c:pt>
                <c:pt idx="53">
                  <c:v>0.18918325479452097</c:v>
                </c:pt>
                <c:pt idx="54">
                  <c:v>0.18918325479452097</c:v>
                </c:pt>
                <c:pt idx="55">
                  <c:v>0.18918325479452097</c:v>
                </c:pt>
                <c:pt idx="56">
                  <c:v>0.18918325479452097</c:v>
                </c:pt>
                <c:pt idx="57">
                  <c:v>0.18918325479452097</c:v>
                </c:pt>
                <c:pt idx="58">
                  <c:v>0.18918325479452097</c:v>
                </c:pt>
                <c:pt idx="59">
                  <c:v>0.18918325479452097</c:v>
                </c:pt>
                <c:pt idx="60">
                  <c:v>0.18918325479452097</c:v>
                </c:pt>
                <c:pt idx="61">
                  <c:v>0.18918325479452097</c:v>
                </c:pt>
                <c:pt idx="62">
                  <c:v>0.18918325479452097</c:v>
                </c:pt>
                <c:pt idx="63">
                  <c:v>0.18918325479452097</c:v>
                </c:pt>
                <c:pt idx="64">
                  <c:v>0.18918325479452097</c:v>
                </c:pt>
                <c:pt idx="65">
                  <c:v>0.18918325479452097</c:v>
                </c:pt>
                <c:pt idx="66">
                  <c:v>0.18918325479452097</c:v>
                </c:pt>
                <c:pt idx="67">
                  <c:v>0.18918325479452097</c:v>
                </c:pt>
                <c:pt idx="68">
                  <c:v>0.18918325479452097</c:v>
                </c:pt>
                <c:pt idx="69">
                  <c:v>0.18918325479452097</c:v>
                </c:pt>
                <c:pt idx="70">
                  <c:v>0.18918325479452097</c:v>
                </c:pt>
                <c:pt idx="71">
                  <c:v>0.18918325479452097</c:v>
                </c:pt>
                <c:pt idx="72">
                  <c:v>0.18918325479452097</c:v>
                </c:pt>
                <c:pt idx="73">
                  <c:v>0.18918325479452097</c:v>
                </c:pt>
                <c:pt idx="74">
                  <c:v>0.18918325479452097</c:v>
                </c:pt>
                <c:pt idx="75">
                  <c:v>0.18918325479452097</c:v>
                </c:pt>
                <c:pt idx="76">
                  <c:v>0.18918325479452097</c:v>
                </c:pt>
                <c:pt idx="77">
                  <c:v>0.18918325479452097</c:v>
                </c:pt>
                <c:pt idx="78">
                  <c:v>0.18918325479452097</c:v>
                </c:pt>
                <c:pt idx="79">
                  <c:v>0.18918325479452097</c:v>
                </c:pt>
                <c:pt idx="80">
                  <c:v>0.18918325479452097</c:v>
                </c:pt>
                <c:pt idx="81">
                  <c:v>0.18918325479452097</c:v>
                </c:pt>
                <c:pt idx="82">
                  <c:v>0.18918325479452097</c:v>
                </c:pt>
                <c:pt idx="83">
                  <c:v>0.18918325479452097</c:v>
                </c:pt>
                <c:pt idx="84">
                  <c:v>0.18918325479452097</c:v>
                </c:pt>
                <c:pt idx="85">
                  <c:v>0.18918325479452097</c:v>
                </c:pt>
                <c:pt idx="86">
                  <c:v>0.18918325479452097</c:v>
                </c:pt>
                <c:pt idx="87">
                  <c:v>0.18918325479452097</c:v>
                </c:pt>
                <c:pt idx="88">
                  <c:v>0.18918325479452097</c:v>
                </c:pt>
                <c:pt idx="89">
                  <c:v>0.18918325479452097</c:v>
                </c:pt>
                <c:pt idx="90">
                  <c:v>0.18918325479452097</c:v>
                </c:pt>
                <c:pt idx="91">
                  <c:v>0.18918325479452097</c:v>
                </c:pt>
                <c:pt idx="92">
                  <c:v>0.18918325479452097</c:v>
                </c:pt>
                <c:pt idx="93">
                  <c:v>0.18918325479452097</c:v>
                </c:pt>
                <c:pt idx="94">
                  <c:v>0.18918325479452097</c:v>
                </c:pt>
                <c:pt idx="95">
                  <c:v>0.18918325479452097</c:v>
                </c:pt>
                <c:pt idx="96">
                  <c:v>0.18918325479452097</c:v>
                </c:pt>
                <c:pt idx="97">
                  <c:v>0.18918325479452097</c:v>
                </c:pt>
                <c:pt idx="98">
                  <c:v>0.18918325479452097</c:v>
                </c:pt>
                <c:pt idx="99">
                  <c:v>0.18918325479452097</c:v>
                </c:pt>
                <c:pt idx="100">
                  <c:v>0.18918325479452097</c:v>
                </c:pt>
                <c:pt idx="101">
                  <c:v>0.18918325479452097</c:v>
                </c:pt>
                <c:pt idx="102">
                  <c:v>0.18918325479452097</c:v>
                </c:pt>
                <c:pt idx="103">
                  <c:v>0.18918325479452097</c:v>
                </c:pt>
                <c:pt idx="104">
                  <c:v>0.18918325479452097</c:v>
                </c:pt>
                <c:pt idx="105">
                  <c:v>0.18918325479452097</c:v>
                </c:pt>
                <c:pt idx="106">
                  <c:v>0.18918325479452097</c:v>
                </c:pt>
                <c:pt idx="107">
                  <c:v>0.18918325479452097</c:v>
                </c:pt>
                <c:pt idx="108">
                  <c:v>0.18918325479452097</c:v>
                </c:pt>
                <c:pt idx="109">
                  <c:v>0.18918325479452097</c:v>
                </c:pt>
                <c:pt idx="110">
                  <c:v>0.18918325479452097</c:v>
                </c:pt>
                <c:pt idx="111">
                  <c:v>0.18918325479452097</c:v>
                </c:pt>
                <c:pt idx="112">
                  <c:v>0.18918325479452097</c:v>
                </c:pt>
                <c:pt idx="113">
                  <c:v>0.18918325479452097</c:v>
                </c:pt>
                <c:pt idx="114">
                  <c:v>0.18918325479452097</c:v>
                </c:pt>
                <c:pt idx="115">
                  <c:v>0.18918325479452097</c:v>
                </c:pt>
                <c:pt idx="116">
                  <c:v>0.18918325479452097</c:v>
                </c:pt>
                <c:pt idx="117">
                  <c:v>0.18918325479452097</c:v>
                </c:pt>
                <c:pt idx="118">
                  <c:v>0.18918325479452097</c:v>
                </c:pt>
                <c:pt idx="119">
                  <c:v>0.18918325479452097</c:v>
                </c:pt>
                <c:pt idx="120">
                  <c:v>0.18918325479452097</c:v>
                </c:pt>
                <c:pt idx="121">
                  <c:v>0.18918325479452097</c:v>
                </c:pt>
                <c:pt idx="122">
                  <c:v>0.18918325479452097</c:v>
                </c:pt>
                <c:pt idx="123">
                  <c:v>0.18918325479452097</c:v>
                </c:pt>
                <c:pt idx="124">
                  <c:v>0.18918325479452097</c:v>
                </c:pt>
                <c:pt idx="125">
                  <c:v>0.18918325479452097</c:v>
                </c:pt>
                <c:pt idx="126">
                  <c:v>0.18918325479452097</c:v>
                </c:pt>
                <c:pt idx="127">
                  <c:v>0.18918325479452097</c:v>
                </c:pt>
                <c:pt idx="128">
                  <c:v>0.18918325479452097</c:v>
                </c:pt>
                <c:pt idx="129">
                  <c:v>0.18918325479452097</c:v>
                </c:pt>
                <c:pt idx="130">
                  <c:v>0.18918325479452097</c:v>
                </c:pt>
                <c:pt idx="131">
                  <c:v>0.18918325479452097</c:v>
                </c:pt>
                <c:pt idx="132">
                  <c:v>0.18918325479452097</c:v>
                </c:pt>
                <c:pt idx="133">
                  <c:v>0.18918325479452097</c:v>
                </c:pt>
                <c:pt idx="134">
                  <c:v>0.18918325479452097</c:v>
                </c:pt>
                <c:pt idx="135">
                  <c:v>0.18918325479452097</c:v>
                </c:pt>
                <c:pt idx="136">
                  <c:v>0.18918325479452097</c:v>
                </c:pt>
                <c:pt idx="137">
                  <c:v>0.18918325479452097</c:v>
                </c:pt>
                <c:pt idx="138">
                  <c:v>0.18918325479452097</c:v>
                </c:pt>
                <c:pt idx="139">
                  <c:v>0.18918325479452097</c:v>
                </c:pt>
                <c:pt idx="140">
                  <c:v>0.18918325479452097</c:v>
                </c:pt>
                <c:pt idx="141">
                  <c:v>0.18918325479452097</c:v>
                </c:pt>
                <c:pt idx="142">
                  <c:v>0.18918325479452097</c:v>
                </c:pt>
                <c:pt idx="143">
                  <c:v>0.18918325479452097</c:v>
                </c:pt>
                <c:pt idx="144">
                  <c:v>0.18918325479452097</c:v>
                </c:pt>
                <c:pt idx="145">
                  <c:v>0.18918325479452097</c:v>
                </c:pt>
                <c:pt idx="146">
                  <c:v>0.18918325479452097</c:v>
                </c:pt>
                <c:pt idx="147">
                  <c:v>0.18918325479452097</c:v>
                </c:pt>
                <c:pt idx="148">
                  <c:v>0.18918325479452097</c:v>
                </c:pt>
                <c:pt idx="149">
                  <c:v>0.18918325479452097</c:v>
                </c:pt>
                <c:pt idx="150">
                  <c:v>0.18918325479452097</c:v>
                </c:pt>
                <c:pt idx="151">
                  <c:v>0.18918325479452097</c:v>
                </c:pt>
                <c:pt idx="152">
                  <c:v>0.18918325479452097</c:v>
                </c:pt>
                <c:pt idx="153">
                  <c:v>0.18918325479452097</c:v>
                </c:pt>
                <c:pt idx="154">
                  <c:v>0.18918325479452097</c:v>
                </c:pt>
                <c:pt idx="155">
                  <c:v>0.18918325479452097</c:v>
                </c:pt>
                <c:pt idx="156">
                  <c:v>0.18918325479452097</c:v>
                </c:pt>
                <c:pt idx="157">
                  <c:v>0.18918325479452097</c:v>
                </c:pt>
                <c:pt idx="158">
                  <c:v>0.18918325479452097</c:v>
                </c:pt>
                <c:pt idx="159">
                  <c:v>0.18918325479452097</c:v>
                </c:pt>
                <c:pt idx="160">
                  <c:v>0.18918325479452097</c:v>
                </c:pt>
                <c:pt idx="161">
                  <c:v>0.18918325479452097</c:v>
                </c:pt>
                <c:pt idx="162">
                  <c:v>0.18918325479452097</c:v>
                </c:pt>
                <c:pt idx="163">
                  <c:v>0.18918325479452097</c:v>
                </c:pt>
                <c:pt idx="164">
                  <c:v>0.18918325479452097</c:v>
                </c:pt>
                <c:pt idx="165">
                  <c:v>0.18918325479452097</c:v>
                </c:pt>
                <c:pt idx="166">
                  <c:v>0.18918325479452097</c:v>
                </c:pt>
                <c:pt idx="167">
                  <c:v>0.18918325479452097</c:v>
                </c:pt>
              </c:numCache>
            </c:numRef>
          </c:val>
        </c:ser>
        <c:ser>
          <c:idx val="15"/>
          <c:order val="7"/>
          <c:tx>
            <c:strRef>
              <c:f>Sheet2!$U$3</c:f>
              <c:strCache>
                <c:ptCount val="1"/>
                <c:pt idx="0">
                  <c:v>Ren (Others)</c:v>
                </c:pt>
              </c:strCache>
            </c:strRef>
          </c:tx>
          <c:spPr>
            <a:solidFill>
              <a:srgbClr val="00B050"/>
            </a:solidFill>
          </c:spPr>
          <c:cat>
            <c:strRef>
              <c:f>Sheet2!$B$4:$B$171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Sheet2!$U$4:$U$171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ser>
          <c:idx val="14"/>
          <c:order val="8"/>
          <c:tx>
            <c:strRef>
              <c:f>Sheet2!$S$3</c:f>
              <c:strCache>
                <c:ptCount val="1"/>
                <c:pt idx="0">
                  <c:v>Waste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cat>
            <c:strRef>
              <c:f>Sheet2!$B$4:$B$171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Sheet2!$S$4:$S$171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0.1140503929482352</c:v>
                </c:pt>
                <c:pt idx="25">
                  <c:v>0.1140503929482352</c:v>
                </c:pt>
                <c:pt idx="26">
                  <c:v>0.1140503929482352</c:v>
                </c:pt>
                <c:pt idx="27">
                  <c:v>0.1140503929482352</c:v>
                </c:pt>
                <c:pt idx="28">
                  <c:v>0.1140503929482352</c:v>
                </c:pt>
                <c:pt idx="29">
                  <c:v>0.1140503929482352</c:v>
                </c:pt>
                <c:pt idx="30">
                  <c:v>0.1140503929482352</c:v>
                </c:pt>
                <c:pt idx="31">
                  <c:v>0.1140503929482352</c:v>
                </c:pt>
                <c:pt idx="32">
                  <c:v>0.1140503929482352</c:v>
                </c:pt>
                <c:pt idx="33">
                  <c:v>0.1140503929482352</c:v>
                </c:pt>
                <c:pt idx="34">
                  <c:v>0.1140503929482352</c:v>
                </c:pt>
                <c:pt idx="35">
                  <c:v>0.10527728579837096</c:v>
                </c:pt>
                <c:pt idx="36">
                  <c:v>9.6504178648506689E-2</c:v>
                </c:pt>
                <c:pt idx="37">
                  <c:v>8.7731071498642482E-2</c:v>
                </c:pt>
                <c:pt idx="38">
                  <c:v>8.7731071498642482E-2</c:v>
                </c:pt>
                <c:pt idx="39">
                  <c:v>9.6504178648506689E-2</c:v>
                </c:pt>
                <c:pt idx="40">
                  <c:v>0.10527728579837096</c:v>
                </c:pt>
                <c:pt idx="41">
                  <c:v>0.1140503929482352</c:v>
                </c:pt>
                <c:pt idx="42">
                  <c:v>0.1140503929482352</c:v>
                </c:pt>
                <c:pt idx="43">
                  <c:v>0.1140503929482352</c:v>
                </c:pt>
                <c:pt idx="44">
                  <c:v>0.1140503929482352</c:v>
                </c:pt>
                <c:pt idx="45">
                  <c:v>0.1140503929482352</c:v>
                </c:pt>
                <c:pt idx="46">
                  <c:v>0.1140503929482352</c:v>
                </c:pt>
                <c:pt idx="47">
                  <c:v>0.1140503929482352</c:v>
                </c:pt>
                <c:pt idx="48">
                  <c:v>7.8957964348778234E-2</c:v>
                </c:pt>
                <c:pt idx="49">
                  <c:v>8.7731071498642482E-2</c:v>
                </c:pt>
                <c:pt idx="50">
                  <c:v>7.8957964348778234E-2</c:v>
                </c:pt>
                <c:pt idx="51">
                  <c:v>7.0184857198913972E-2</c:v>
                </c:pt>
                <c:pt idx="52">
                  <c:v>6.1411750049049724E-2</c:v>
                </c:pt>
                <c:pt idx="53">
                  <c:v>5.2638642899185482E-2</c:v>
                </c:pt>
                <c:pt idx="54">
                  <c:v>4.3865535749321137E-2</c:v>
                </c:pt>
                <c:pt idx="55">
                  <c:v>3.5092428599456896E-2</c:v>
                </c:pt>
                <c:pt idx="56">
                  <c:v>2.6319321449592689E-2</c:v>
                </c:pt>
                <c:pt idx="57">
                  <c:v>1.7546214299728448E-2</c:v>
                </c:pt>
                <c:pt idx="58">
                  <c:v>8.7731071498642465E-3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8.7731071498642465E-3</c:v>
                </c:pt>
                <c:pt idx="65">
                  <c:v>1.7546214299728448E-2</c:v>
                </c:pt>
                <c:pt idx="66">
                  <c:v>2.6319321449592689E-2</c:v>
                </c:pt>
                <c:pt idx="67">
                  <c:v>3.5092428599456896E-2</c:v>
                </c:pt>
                <c:pt idx="68">
                  <c:v>4.3865535749321137E-2</c:v>
                </c:pt>
                <c:pt idx="69">
                  <c:v>5.2638642899185482E-2</c:v>
                </c:pt>
                <c:pt idx="70">
                  <c:v>6.1411750049049724E-2</c:v>
                </c:pt>
                <c:pt idx="71">
                  <c:v>7.0184857198913972E-2</c:v>
                </c:pt>
                <c:pt idx="72">
                  <c:v>7.8957964348778234E-2</c:v>
                </c:pt>
                <c:pt idx="73">
                  <c:v>8.7731071498642482E-2</c:v>
                </c:pt>
                <c:pt idx="74">
                  <c:v>7.8957964348778234E-2</c:v>
                </c:pt>
                <c:pt idx="75">
                  <c:v>7.0184857198913972E-2</c:v>
                </c:pt>
                <c:pt idx="76">
                  <c:v>6.1411750049049724E-2</c:v>
                </c:pt>
                <c:pt idx="77">
                  <c:v>5.2638642899185482E-2</c:v>
                </c:pt>
                <c:pt idx="78">
                  <c:v>4.3865535749321137E-2</c:v>
                </c:pt>
                <c:pt idx="79">
                  <c:v>3.5092428599456896E-2</c:v>
                </c:pt>
                <c:pt idx="80">
                  <c:v>2.6319321449592689E-2</c:v>
                </c:pt>
                <c:pt idx="81">
                  <c:v>1.7546214299728448E-2</c:v>
                </c:pt>
                <c:pt idx="82">
                  <c:v>8.7731071498642465E-3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8.7731071498642465E-3</c:v>
                </c:pt>
                <c:pt idx="89">
                  <c:v>1.7546214299728448E-2</c:v>
                </c:pt>
                <c:pt idx="90">
                  <c:v>2.6319321449592689E-2</c:v>
                </c:pt>
                <c:pt idx="91">
                  <c:v>3.5092428599456896E-2</c:v>
                </c:pt>
                <c:pt idx="92">
                  <c:v>4.3865535749321137E-2</c:v>
                </c:pt>
                <c:pt idx="93">
                  <c:v>5.2638642899185482E-2</c:v>
                </c:pt>
                <c:pt idx="94">
                  <c:v>6.1411750049049724E-2</c:v>
                </c:pt>
                <c:pt idx="95">
                  <c:v>7.0184857198913972E-2</c:v>
                </c:pt>
                <c:pt idx="96">
                  <c:v>7.8957964348778234E-2</c:v>
                </c:pt>
                <c:pt idx="97">
                  <c:v>8.7731071498642482E-2</c:v>
                </c:pt>
                <c:pt idx="98">
                  <c:v>8.7731071498642482E-2</c:v>
                </c:pt>
                <c:pt idx="99">
                  <c:v>7.8957964348778234E-2</c:v>
                </c:pt>
                <c:pt idx="100">
                  <c:v>7.0184857198913972E-2</c:v>
                </c:pt>
                <c:pt idx="101">
                  <c:v>6.1411750049049724E-2</c:v>
                </c:pt>
                <c:pt idx="102">
                  <c:v>5.2638642899185482E-2</c:v>
                </c:pt>
                <c:pt idx="103">
                  <c:v>4.3865535749321137E-2</c:v>
                </c:pt>
                <c:pt idx="104">
                  <c:v>3.5092428599456896E-2</c:v>
                </c:pt>
                <c:pt idx="105">
                  <c:v>2.6319321449592689E-2</c:v>
                </c:pt>
                <c:pt idx="106">
                  <c:v>1.7546214299728448E-2</c:v>
                </c:pt>
                <c:pt idx="107">
                  <c:v>8.7731071498642465E-3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8.7731071498642465E-3</c:v>
                </c:pt>
                <c:pt idx="113">
                  <c:v>1.7546214299728448E-2</c:v>
                </c:pt>
                <c:pt idx="114">
                  <c:v>2.6319321449592689E-2</c:v>
                </c:pt>
                <c:pt idx="115">
                  <c:v>3.5092428599456896E-2</c:v>
                </c:pt>
                <c:pt idx="116">
                  <c:v>4.3865535749321137E-2</c:v>
                </c:pt>
                <c:pt idx="117">
                  <c:v>5.2638642899185482E-2</c:v>
                </c:pt>
                <c:pt idx="118">
                  <c:v>6.1411750049049724E-2</c:v>
                </c:pt>
                <c:pt idx="119">
                  <c:v>7.0184857198913972E-2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8.7731071498642465E-3</c:v>
                </c:pt>
                <c:pt idx="167">
                  <c:v>0</c:v>
                </c:pt>
              </c:numCache>
            </c:numRef>
          </c:val>
        </c:ser>
        <c:ser>
          <c:idx val="18"/>
          <c:order val="9"/>
          <c:tx>
            <c:strRef>
              <c:f>Sheet2!$T$3</c:f>
              <c:strCache>
                <c:ptCount val="1"/>
                <c:pt idx="0">
                  <c:v>Biomass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val>
            <c:numRef>
              <c:f>Sheet2!$T$4:$T$171</c:f>
              <c:numCache>
                <c:formatCode>General</c:formatCode>
                <c:ptCount val="168"/>
                <c:pt idx="0">
                  <c:v>0.10863333433261819</c:v>
                </c:pt>
                <c:pt idx="1">
                  <c:v>0.10863333433261819</c:v>
                </c:pt>
                <c:pt idx="2">
                  <c:v>0.10863333433261819</c:v>
                </c:pt>
                <c:pt idx="3">
                  <c:v>0.10863333433261819</c:v>
                </c:pt>
                <c:pt idx="4">
                  <c:v>0.10863333433261819</c:v>
                </c:pt>
                <c:pt idx="5">
                  <c:v>0.10863333433261819</c:v>
                </c:pt>
                <c:pt idx="6">
                  <c:v>0.10863333433261819</c:v>
                </c:pt>
                <c:pt idx="7">
                  <c:v>0.10863333433261819</c:v>
                </c:pt>
                <c:pt idx="8">
                  <c:v>0.10863333433261819</c:v>
                </c:pt>
                <c:pt idx="9">
                  <c:v>0.10863333433261819</c:v>
                </c:pt>
                <c:pt idx="10">
                  <c:v>0.10863333433261819</c:v>
                </c:pt>
                <c:pt idx="11">
                  <c:v>0.10863333433261819</c:v>
                </c:pt>
                <c:pt idx="12">
                  <c:v>0.10320166761598726</c:v>
                </c:pt>
                <c:pt idx="13">
                  <c:v>0.10863333433261819</c:v>
                </c:pt>
                <c:pt idx="14">
                  <c:v>0.10320166761598726</c:v>
                </c:pt>
                <c:pt idx="15">
                  <c:v>0.10863333433261819</c:v>
                </c:pt>
                <c:pt idx="16">
                  <c:v>0.10863333433261819</c:v>
                </c:pt>
                <c:pt idx="17">
                  <c:v>0.10863333433261819</c:v>
                </c:pt>
                <c:pt idx="18">
                  <c:v>0.10863333433261819</c:v>
                </c:pt>
                <c:pt idx="19">
                  <c:v>0.10863333433261819</c:v>
                </c:pt>
                <c:pt idx="20">
                  <c:v>0.10863333433261819</c:v>
                </c:pt>
                <c:pt idx="21">
                  <c:v>0.10863333433261819</c:v>
                </c:pt>
                <c:pt idx="22">
                  <c:v>0.10863333433261819</c:v>
                </c:pt>
                <c:pt idx="23">
                  <c:v>0.10863333433261819</c:v>
                </c:pt>
                <c:pt idx="24">
                  <c:v>0.10863333433261819</c:v>
                </c:pt>
                <c:pt idx="25">
                  <c:v>0.10863333433261819</c:v>
                </c:pt>
                <c:pt idx="26">
                  <c:v>0.10863333433261819</c:v>
                </c:pt>
                <c:pt idx="27">
                  <c:v>0.10863333433261819</c:v>
                </c:pt>
                <c:pt idx="28">
                  <c:v>0.10863333433261819</c:v>
                </c:pt>
                <c:pt idx="29">
                  <c:v>0.10863333433261819</c:v>
                </c:pt>
                <c:pt idx="30">
                  <c:v>0.10863333433261819</c:v>
                </c:pt>
                <c:pt idx="31">
                  <c:v>0.10863333433261819</c:v>
                </c:pt>
                <c:pt idx="32">
                  <c:v>0.10863333433261819</c:v>
                </c:pt>
                <c:pt idx="33">
                  <c:v>0.10863333433261819</c:v>
                </c:pt>
                <c:pt idx="34">
                  <c:v>0.10863333433261819</c:v>
                </c:pt>
                <c:pt idx="35">
                  <c:v>0.10863333433261819</c:v>
                </c:pt>
                <c:pt idx="36">
                  <c:v>0.10863333433261819</c:v>
                </c:pt>
                <c:pt idx="37">
                  <c:v>0.10863333433261819</c:v>
                </c:pt>
                <c:pt idx="38">
                  <c:v>0.10863333433261819</c:v>
                </c:pt>
                <c:pt idx="39">
                  <c:v>0.10863333433261819</c:v>
                </c:pt>
                <c:pt idx="40">
                  <c:v>0.10863333433261819</c:v>
                </c:pt>
                <c:pt idx="41">
                  <c:v>0.10863333433261819</c:v>
                </c:pt>
                <c:pt idx="42">
                  <c:v>0.10863333433261819</c:v>
                </c:pt>
                <c:pt idx="43">
                  <c:v>0.10863333433261819</c:v>
                </c:pt>
                <c:pt idx="44">
                  <c:v>0.10863333433261819</c:v>
                </c:pt>
                <c:pt idx="45">
                  <c:v>0.10863333433261819</c:v>
                </c:pt>
                <c:pt idx="46">
                  <c:v>0.10863333433261819</c:v>
                </c:pt>
                <c:pt idx="47">
                  <c:v>0.10863333433261819</c:v>
                </c:pt>
                <c:pt idx="48">
                  <c:v>0.10863333433261819</c:v>
                </c:pt>
                <c:pt idx="49">
                  <c:v>0.10863333433261819</c:v>
                </c:pt>
                <c:pt idx="50">
                  <c:v>0.10863333433261819</c:v>
                </c:pt>
                <c:pt idx="51">
                  <c:v>0.10863333433261819</c:v>
                </c:pt>
                <c:pt idx="52">
                  <c:v>0.10863333433261819</c:v>
                </c:pt>
                <c:pt idx="53">
                  <c:v>0.10863333433261819</c:v>
                </c:pt>
                <c:pt idx="54">
                  <c:v>0.10863333433261819</c:v>
                </c:pt>
                <c:pt idx="55">
                  <c:v>0.10320166761598726</c:v>
                </c:pt>
                <c:pt idx="56">
                  <c:v>9.7770000899356307E-2</c:v>
                </c:pt>
                <c:pt idx="57">
                  <c:v>9.2338334182725343E-2</c:v>
                </c:pt>
                <c:pt idx="58">
                  <c:v>8.6906667466094392E-2</c:v>
                </c:pt>
                <c:pt idx="59">
                  <c:v>8.1475000749463428E-2</c:v>
                </c:pt>
                <c:pt idx="60">
                  <c:v>7.6043334032832949E-2</c:v>
                </c:pt>
                <c:pt idx="61">
                  <c:v>7.0611667316201984E-2</c:v>
                </c:pt>
                <c:pt idx="62">
                  <c:v>7.6043334032832949E-2</c:v>
                </c:pt>
                <c:pt idx="63">
                  <c:v>8.1475000749463428E-2</c:v>
                </c:pt>
                <c:pt idx="64">
                  <c:v>8.6906667466094392E-2</c:v>
                </c:pt>
                <c:pt idx="65">
                  <c:v>9.2338334182725343E-2</c:v>
                </c:pt>
                <c:pt idx="66">
                  <c:v>9.7770000899356307E-2</c:v>
                </c:pt>
                <c:pt idx="67">
                  <c:v>0.10320166761598726</c:v>
                </c:pt>
                <c:pt idx="68">
                  <c:v>0.10863333433261819</c:v>
                </c:pt>
                <c:pt idx="69">
                  <c:v>0.10863333433261819</c:v>
                </c:pt>
                <c:pt idx="70">
                  <c:v>0.10863333433261819</c:v>
                </c:pt>
                <c:pt idx="71">
                  <c:v>0.10863333433261819</c:v>
                </c:pt>
                <c:pt idx="72">
                  <c:v>0.10863333433261819</c:v>
                </c:pt>
                <c:pt idx="73">
                  <c:v>0.10863333433261819</c:v>
                </c:pt>
                <c:pt idx="74">
                  <c:v>0.10863333433261819</c:v>
                </c:pt>
                <c:pt idx="75">
                  <c:v>0.10863333433261819</c:v>
                </c:pt>
                <c:pt idx="76">
                  <c:v>0.10863333433261819</c:v>
                </c:pt>
                <c:pt idx="77">
                  <c:v>0.10863333433261819</c:v>
                </c:pt>
                <c:pt idx="78">
                  <c:v>0.10863333433261819</c:v>
                </c:pt>
                <c:pt idx="79">
                  <c:v>0.10320166761598726</c:v>
                </c:pt>
                <c:pt idx="80">
                  <c:v>9.7770000899356307E-2</c:v>
                </c:pt>
                <c:pt idx="81">
                  <c:v>9.2338334182725343E-2</c:v>
                </c:pt>
                <c:pt idx="82">
                  <c:v>8.6906667466094392E-2</c:v>
                </c:pt>
                <c:pt idx="83">
                  <c:v>8.1475000749463428E-2</c:v>
                </c:pt>
                <c:pt idx="84">
                  <c:v>7.6043334032832949E-2</c:v>
                </c:pt>
                <c:pt idx="85">
                  <c:v>7.0611667316201984E-2</c:v>
                </c:pt>
                <c:pt idx="86">
                  <c:v>7.6043334032832949E-2</c:v>
                </c:pt>
                <c:pt idx="87">
                  <c:v>8.1475000749463428E-2</c:v>
                </c:pt>
                <c:pt idx="88">
                  <c:v>8.6906667466094392E-2</c:v>
                </c:pt>
                <c:pt idx="89">
                  <c:v>9.2338334182725343E-2</c:v>
                </c:pt>
                <c:pt idx="90">
                  <c:v>9.7770000899356307E-2</c:v>
                </c:pt>
                <c:pt idx="91">
                  <c:v>0.10320166761598726</c:v>
                </c:pt>
                <c:pt idx="92">
                  <c:v>0.10863333433261819</c:v>
                </c:pt>
                <c:pt idx="93">
                  <c:v>0.10863333433261819</c:v>
                </c:pt>
                <c:pt idx="94">
                  <c:v>0.10863333433261819</c:v>
                </c:pt>
                <c:pt idx="95">
                  <c:v>0.10863333433261819</c:v>
                </c:pt>
                <c:pt idx="96">
                  <c:v>0.10863333433261819</c:v>
                </c:pt>
                <c:pt idx="97">
                  <c:v>0.10863333433261819</c:v>
                </c:pt>
                <c:pt idx="98">
                  <c:v>0.10863333433261819</c:v>
                </c:pt>
                <c:pt idx="99">
                  <c:v>0.10863333433261819</c:v>
                </c:pt>
                <c:pt idx="100">
                  <c:v>0.10863333433261819</c:v>
                </c:pt>
                <c:pt idx="101">
                  <c:v>0.10863333433261819</c:v>
                </c:pt>
                <c:pt idx="102">
                  <c:v>0.10863333433261819</c:v>
                </c:pt>
                <c:pt idx="103">
                  <c:v>0.10863333433261819</c:v>
                </c:pt>
                <c:pt idx="104">
                  <c:v>0.10320166761598726</c:v>
                </c:pt>
                <c:pt idx="105">
                  <c:v>9.7770000899356307E-2</c:v>
                </c:pt>
                <c:pt idx="106">
                  <c:v>9.2338334182725343E-2</c:v>
                </c:pt>
                <c:pt idx="107">
                  <c:v>8.6906667466094392E-2</c:v>
                </c:pt>
                <c:pt idx="108">
                  <c:v>8.1475000749463428E-2</c:v>
                </c:pt>
                <c:pt idx="109">
                  <c:v>7.6043334032832949E-2</c:v>
                </c:pt>
                <c:pt idx="110">
                  <c:v>8.1475000749463428E-2</c:v>
                </c:pt>
                <c:pt idx="111">
                  <c:v>8.6906667466094392E-2</c:v>
                </c:pt>
                <c:pt idx="112">
                  <c:v>9.2338334182725343E-2</c:v>
                </c:pt>
                <c:pt idx="113">
                  <c:v>9.7770000899356307E-2</c:v>
                </c:pt>
                <c:pt idx="114">
                  <c:v>0.10320166761598726</c:v>
                </c:pt>
                <c:pt idx="115">
                  <c:v>0.10863333433261819</c:v>
                </c:pt>
                <c:pt idx="116">
                  <c:v>0.10863333433261819</c:v>
                </c:pt>
                <c:pt idx="117">
                  <c:v>0.10863333433261819</c:v>
                </c:pt>
                <c:pt idx="118">
                  <c:v>0.10863333433261819</c:v>
                </c:pt>
                <c:pt idx="119">
                  <c:v>0.10863333433261819</c:v>
                </c:pt>
                <c:pt idx="120">
                  <c:v>9.7770000899356307E-2</c:v>
                </c:pt>
                <c:pt idx="121">
                  <c:v>0.10320166761598726</c:v>
                </c:pt>
                <c:pt idx="122">
                  <c:v>0.10320166761598726</c:v>
                </c:pt>
                <c:pt idx="123">
                  <c:v>9.7770000899356307E-2</c:v>
                </c:pt>
                <c:pt idx="124">
                  <c:v>9.2338334182725343E-2</c:v>
                </c:pt>
                <c:pt idx="125">
                  <c:v>8.6906667466094392E-2</c:v>
                </c:pt>
                <c:pt idx="126">
                  <c:v>8.1475000749463428E-2</c:v>
                </c:pt>
                <c:pt idx="127">
                  <c:v>7.6043334032832949E-2</c:v>
                </c:pt>
                <c:pt idx="128">
                  <c:v>7.0611667316201984E-2</c:v>
                </c:pt>
                <c:pt idx="129">
                  <c:v>6.518000059957102E-2</c:v>
                </c:pt>
                <c:pt idx="130">
                  <c:v>5.9748333882940069E-2</c:v>
                </c:pt>
                <c:pt idx="131">
                  <c:v>5.4316667166309097E-2</c:v>
                </c:pt>
                <c:pt idx="132">
                  <c:v>4.8885000449678154E-2</c:v>
                </c:pt>
                <c:pt idx="133">
                  <c:v>4.3453333733047286E-2</c:v>
                </c:pt>
                <c:pt idx="134">
                  <c:v>4.3453333733047286E-2</c:v>
                </c:pt>
                <c:pt idx="135">
                  <c:v>4.8885000449678154E-2</c:v>
                </c:pt>
                <c:pt idx="136">
                  <c:v>5.4316667166309097E-2</c:v>
                </c:pt>
                <c:pt idx="137">
                  <c:v>5.9748333882940069E-2</c:v>
                </c:pt>
                <c:pt idx="138">
                  <c:v>6.518000059957102E-2</c:v>
                </c:pt>
                <c:pt idx="139">
                  <c:v>7.0611667316201984E-2</c:v>
                </c:pt>
                <c:pt idx="140">
                  <c:v>7.6043334032832949E-2</c:v>
                </c:pt>
                <c:pt idx="141">
                  <c:v>8.1475000749463428E-2</c:v>
                </c:pt>
                <c:pt idx="142">
                  <c:v>8.6906667466094392E-2</c:v>
                </c:pt>
                <c:pt idx="143">
                  <c:v>9.2338334182725343E-2</c:v>
                </c:pt>
                <c:pt idx="144">
                  <c:v>9.7770000899356307E-2</c:v>
                </c:pt>
                <c:pt idx="145">
                  <c:v>9.2338334182725343E-2</c:v>
                </c:pt>
                <c:pt idx="146">
                  <c:v>8.6906667466094392E-2</c:v>
                </c:pt>
                <c:pt idx="147">
                  <c:v>8.1475000749463428E-2</c:v>
                </c:pt>
                <c:pt idx="148">
                  <c:v>7.6043334032832949E-2</c:v>
                </c:pt>
                <c:pt idx="149">
                  <c:v>7.0611667316201984E-2</c:v>
                </c:pt>
                <c:pt idx="150">
                  <c:v>6.518000059957102E-2</c:v>
                </c:pt>
                <c:pt idx="151">
                  <c:v>5.9748333882940069E-2</c:v>
                </c:pt>
                <c:pt idx="152">
                  <c:v>5.4316667166309097E-2</c:v>
                </c:pt>
                <c:pt idx="153">
                  <c:v>4.8885000449678154E-2</c:v>
                </c:pt>
                <c:pt idx="154">
                  <c:v>4.3453333733047286E-2</c:v>
                </c:pt>
                <c:pt idx="155">
                  <c:v>4.3453333733047286E-2</c:v>
                </c:pt>
                <c:pt idx="156">
                  <c:v>4.3453333733047286E-2</c:v>
                </c:pt>
                <c:pt idx="157">
                  <c:v>4.3453333733047286E-2</c:v>
                </c:pt>
                <c:pt idx="158">
                  <c:v>4.3453333733047286E-2</c:v>
                </c:pt>
                <c:pt idx="159">
                  <c:v>4.8885000449678154E-2</c:v>
                </c:pt>
                <c:pt idx="160">
                  <c:v>5.4316667166309097E-2</c:v>
                </c:pt>
                <c:pt idx="161">
                  <c:v>5.9748333882940069E-2</c:v>
                </c:pt>
                <c:pt idx="162">
                  <c:v>6.518000059957102E-2</c:v>
                </c:pt>
                <c:pt idx="163">
                  <c:v>7.0611667316201984E-2</c:v>
                </c:pt>
                <c:pt idx="164">
                  <c:v>7.6043334032832949E-2</c:v>
                </c:pt>
                <c:pt idx="165">
                  <c:v>8.1475000749463428E-2</c:v>
                </c:pt>
                <c:pt idx="166">
                  <c:v>8.6906667466094392E-2</c:v>
                </c:pt>
                <c:pt idx="167">
                  <c:v>9.2338334182725343E-2</c:v>
                </c:pt>
              </c:numCache>
            </c:numRef>
          </c:val>
        </c:ser>
        <c:ser>
          <c:idx val="7"/>
          <c:order val="10"/>
          <c:tx>
            <c:strRef>
              <c:f>Sheet2!$L$3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</c:spPr>
          <c:cat>
            <c:strRef>
              <c:f>Sheet2!$B$4:$B$171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Sheet2!$L$4:$L$171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ser>
          <c:idx val="13"/>
          <c:order val="11"/>
          <c:tx>
            <c:strRef>
              <c:f>Sheet2!$R$3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Sheet2!$B$4:$B$171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Sheet2!$R$4:$R$171</c:f>
              <c:numCache>
                <c:formatCode>General</c:formatCode>
                <c:ptCount val="168"/>
                <c:pt idx="0">
                  <c:v>0.29200834381623586</c:v>
                </c:pt>
                <c:pt idx="1">
                  <c:v>0.29585697801169569</c:v>
                </c:pt>
                <c:pt idx="2">
                  <c:v>0.31734066842674047</c:v>
                </c:pt>
                <c:pt idx="3">
                  <c:v>0.30622841476378748</c:v>
                </c:pt>
                <c:pt idx="4">
                  <c:v>0.31172130112726243</c:v>
                </c:pt>
                <c:pt idx="5">
                  <c:v>0.30622841476378748</c:v>
                </c:pt>
                <c:pt idx="6">
                  <c:v>0.28637090781161445</c:v>
                </c:pt>
                <c:pt idx="7">
                  <c:v>0.29491740534426064</c:v>
                </c:pt>
                <c:pt idx="8">
                  <c:v>0.31063717881868097</c:v>
                </c:pt>
                <c:pt idx="9">
                  <c:v>0.40363680418976994</c:v>
                </c:pt>
                <c:pt idx="10">
                  <c:v>0.47634527368525514</c:v>
                </c:pt>
                <c:pt idx="11">
                  <c:v>0.52827473226627542</c:v>
                </c:pt>
                <c:pt idx="12">
                  <c:v>0.59527349093657123</c:v>
                </c:pt>
                <c:pt idx="13">
                  <c:v>0.63885520774151716</c:v>
                </c:pt>
                <c:pt idx="14">
                  <c:v>0.69183265122082804</c:v>
                </c:pt>
                <c:pt idx="15">
                  <c:v>0.64841355276216917</c:v>
                </c:pt>
                <c:pt idx="16">
                  <c:v>0.64987711787875213</c:v>
                </c:pt>
                <c:pt idx="17">
                  <c:v>0.59820062116973705</c:v>
                </c:pt>
                <c:pt idx="18">
                  <c:v>0.50588760659408427</c:v>
                </c:pt>
                <c:pt idx="19">
                  <c:v>0.43829258065407112</c:v>
                </c:pt>
                <c:pt idx="20">
                  <c:v>0.34816587940072002</c:v>
                </c:pt>
                <c:pt idx="21">
                  <c:v>0.37098665399634473</c:v>
                </c:pt>
                <c:pt idx="22">
                  <c:v>0.37235987558721628</c:v>
                </c:pt>
                <c:pt idx="23">
                  <c:v>0.40484740743435166</c:v>
                </c:pt>
                <c:pt idx="24">
                  <c:v>0.38161105262043676</c:v>
                </c:pt>
                <c:pt idx="25">
                  <c:v>0.39420494010511908</c:v>
                </c:pt>
                <c:pt idx="26">
                  <c:v>0.42746942627340528</c:v>
                </c:pt>
                <c:pt idx="27">
                  <c:v>0.45489772068049966</c:v>
                </c:pt>
                <c:pt idx="28">
                  <c:v>0.49175787917224462</c:v>
                </c:pt>
                <c:pt idx="29">
                  <c:v>0.51419921095986787</c:v>
                </c:pt>
                <c:pt idx="30">
                  <c:v>0.5232697009416637</c:v>
                </c:pt>
                <c:pt idx="31">
                  <c:v>0.55190859859333974</c:v>
                </c:pt>
                <c:pt idx="32">
                  <c:v>0.68043129827559179</c:v>
                </c:pt>
                <c:pt idx="33">
                  <c:v>0.78962048345481572</c:v>
                </c:pt>
                <c:pt idx="34">
                  <c:v>0.89358781284771371</c:v>
                </c:pt>
                <c:pt idx="35">
                  <c:v>0.99939815016520062</c:v>
                </c:pt>
                <c:pt idx="36">
                  <c:v>1.0546161130822493</c:v>
                </c:pt>
                <c:pt idx="37">
                  <c:v>1.0546883879028193</c:v>
                </c:pt>
                <c:pt idx="38">
                  <c:v>1.0068243879789796</c:v>
                </c:pt>
                <c:pt idx="39">
                  <c:v>0.91646279355877069</c:v>
                </c:pt>
                <c:pt idx="40">
                  <c:v>0.84568767551358892</c:v>
                </c:pt>
                <c:pt idx="41">
                  <c:v>0.73071650468859384</c:v>
                </c:pt>
                <c:pt idx="42">
                  <c:v>0.59536383446228358</c:v>
                </c:pt>
                <c:pt idx="43">
                  <c:v>0.46886482975604765</c:v>
                </c:pt>
                <c:pt idx="44">
                  <c:v>0.33264486168287355</c:v>
                </c:pt>
                <c:pt idx="45">
                  <c:v>0.28111291461499727</c:v>
                </c:pt>
                <c:pt idx="46">
                  <c:v>0.26421867530628118</c:v>
                </c:pt>
                <c:pt idx="47">
                  <c:v>0.2789988761132669</c:v>
                </c:pt>
                <c:pt idx="48">
                  <c:v>0.28662386968361808</c:v>
                </c:pt>
                <c:pt idx="49">
                  <c:v>0.26832027137374459</c:v>
                </c:pt>
                <c:pt idx="50">
                  <c:v>0.27823999049725889</c:v>
                </c:pt>
                <c:pt idx="51">
                  <c:v>0.29786260428257172</c:v>
                </c:pt>
                <c:pt idx="52">
                  <c:v>0.31078172845982455</c:v>
                </c:pt>
                <c:pt idx="53">
                  <c:v>0.30861348384266435</c:v>
                </c:pt>
                <c:pt idx="54">
                  <c:v>0.3059212467763569</c:v>
                </c:pt>
                <c:pt idx="55">
                  <c:v>0.26441743106285498</c:v>
                </c:pt>
                <c:pt idx="56">
                  <c:v>0.23668196866832913</c:v>
                </c:pt>
                <c:pt idx="57">
                  <c:v>0.25776814757022531</c:v>
                </c:pt>
                <c:pt idx="58">
                  <c:v>0.2881958470310606</c:v>
                </c:pt>
                <c:pt idx="59">
                  <c:v>0.28937031286535581</c:v>
                </c:pt>
                <c:pt idx="60">
                  <c:v>0.25308835293818471</c:v>
                </c:pt>
                <c:pt idx="61">
                  <c:v>0.21275900305898005</c:v>
                </c:pt>
                <c:pt idx="62">
                  <c:v>0.16856295027916968</c:v>
                </c:pt>
                <c:pt idx="63">
                  <c:v>0.12928158529825912</c:v>
                </c:pt>
                <c:pt idx="64">
                  <c:v>9.3884991923096156E-2</c:v>
                </c:pt>
                <c:pt idx="65">
                  <c:v>6.6023048592570133E-2</c:v>
                </c:pt>
                <c:pt idx="66">
                  <c:v>4.4973007100959285E-2</c:v>
                </c:pt>
                <c:pt idx="67">
                  <c:v>2.7518637932808579E-2</c:v>
                </c:pt>
                <c:pt idx="68">
                  <c:v>2.0236949760174861E-2</c:v>
                </c:pt>
                <c:pt idx="69">
                  <c:v>2.5133568853931046E-2</c:v>
                </c:pt>
                <c:pt idx="70">
                  <c:v>3.3878822143149599E-2</c:v>
                </c:pt>
                <c:pt idx="71">
                  <c:v>3.8685097711191149E-2</c:v>
                </c:pt>
                <c:pt idx="72">
                  <c:v>4.3599785510090805E-2</c:v>
                </c:pt>
                <c:pt idx="73">
                  <c:v>3.6878227196889532E-2</c:v>
                </c:pt>
                <c:pt idx="74">
                  <c:v>3.6661402735173473E-2</c:v>
                </c:pt>
                <c:pt idx="75">
                  <c:v>3.4384745887153796E-2</c:v>
                </c:pt>
                <c:pt idx="76">
                  <c:v>3.9805357430057829E-2</c:v>
                </c:pt>
                <c:pt idx="77">
                  <c:v>3.6751746260888632E-2</c:v>
                </c:pt>
                <c:pt idx="78">
                  <c:v>3.6643334030030721E-2</c:v>
                </c:pt>
                <c:pt idx="79">
                  <c:v>2.1501759120185392E-2</c:v>
                </c:pt>
                <c:pt idx="80">
                  <c:v>1.3009467702969358E-2</c:v>
                </c:pt>
                <c:pt idx="81">
                  <c:v>2.7392156996807922E-2</c:v>
                </c:pt>
                <c:pt idx="82">
                  <c:v>3.3282554873430105E-2</c:v>
                </c:pt>
                <c:pt idx="83">
                  <c:v>2.9126752690536939E-2</c:v>
                </c:pt>
                <c:pt idx="84">
                  <c:v>3.2487531847137548E-2</c:v>
                </c:pt>
                <c:pt idx="85">
                  <c:v>3.9263296275767648E-2</c:v>
                </c:pt>
                <c:pt idx="86">
                  <c:v>4.2280770034650812E-2</c:v>
                </c:pt>
                <c:pt idx="87">
                  <c:v>6.5824292835996306E-2</c:v>
                </c:pt>
                <c:pt idx="88">
                  <c:v>9.6541091579119193E-2</c:v>
                </c:pt>
                <c:pt idx="89">
                  <c:v>8.145372278470335E-2</c:v>
                </c:pt>
                <c:pt idx="90">
                  <c:v>8.607931130131459E-2</c:v>
                </c:pt>
                <c:pt idx="91">
                  <c:v>8.667557857103371E-2</c:v>
                </c:pt>
                <c:pt idx="92">
                  <c:v>8.445312783844329E-2</c:v>
                </c:pt>
                <c:pt idx="93">
                  <c:v>8.7759700879614724E-2</c:v>
                </c:pt>
                <c:pt idx="94">
                  <c:v>8.7904250520758759E-2</c:v>
                </c:pt>
                <c:pt idx="95">
                  <c:v>9.0542281471638827E-2</c:v>
                </c:pt>
                <c:pt idx="96">
                  <c:v>8.530235698016507E-2</c:v>
                </c:pt>
                <c:pt idx="97">
                  <c:v>7.9972088962976084E-2</c:v>
                </c:pt>
                <c:pt idx="98">
                  <c:v>7.6575172396089936E-2</c:v>
                </c:pt>
                <c:pt idx="99">
                  <c:v>7.7785775640671573E-2</c:v>
                </c:pt>
                <c:pt idx="100">
                  <c:v>7.1407522725187939E-2</c:v>
                </c:pt>
                <c:pt idx="101">
                  <c:v>6.9004384941166647E-2</c:v>
                </c:pt>
                <c:pt idx="102">
                  <c:v>5.9175009343368015E-2</c:v>
                </c:pt>
                <c:pt idx="103">
                  <c:v>5.3121993120458351E-2</c:v>
                </c:pt>
                <c:pt idx="104">
                  <c:v>4.6020991999254419E-2</c:v>
                </c:pt>
                <c:pt idx="105">
                  <c:v>3.7763593748897158E-2</c:v>
                </c:pt>
                <c:pt idx="106">
                  <c:v>3.1222722487126684E-2</c:v>
                </c:pt>
                <c:pt idx="107">
                  <c:v>3.2903112065426871E-2</c:v>
                </c:pt>
                <c:pt idx="108">
                  <c:v>4.0636517866636669E-2</c:v>
                </c:pt>
                <c:pt idx="109">
                  <c:v>4.7195457833550468E-2</c:v>
                </c:pt>
                <c:pt idx="110">
                  <c:v>8.1995783938993635E-2</c:v>
                </c:pt>
                <c:pt idx="111">
                  <c:v>9.863706137570849E-2</c:v>
                </c:pt>
                <c:pt idx="112">
                  <c:v>0.14588672532468808</c:v>
                </c:pt>
                <c:pt idx="113">
                  <c:v>0.15701704769278405</c:v>
                </c:pt>
                <c:pt idx="114">
                  <c:v>0.15306000126646419</c:v>
                </c:pt>
                <c:pt idx="115">
                  <c:v>0.16399156787798727</c:v>
                </c:pt>
                <c:pt idx="116">
                  <c:v>0.16733427832944459</c:v>
                </c:pt>
                <c:pt idx="117">
                  <c:v>0.1541441235750452</c:v>
                </c:pt>
                <c:pt idx="118">
                  <c:v>0.16238345312025887</c:v>
                </c:pt>
                <c:pt idx="119">
                  <c:v>0.16402770528827315</c:v>
                </c:pt>
                <c:pt idx="120">
                  <c:v>0.16364826248026984</c:v>
                </c:pt>
                <c:pt idx="121">
                  <c:v>0.16301585780026437</c:v>
                </c:pt>
                <c:pt idx="122">
                  <c:v>0.16863522509974144</c:v>
                </c:pt>
                <c:pt idx="123">
                  <c:v>0.16438907939113348</c:v>
                </c:pt>
                <c:pt idx="124">
                  <c:v>0.17074926360147419</c:v>
                </c:pt>
                <c:pt idx="125">
                  <c:v>0.1716526988586248</c:v>
                </c:pt>
                <c:pt idx="126">
                  <c:v>0.16189559808139747</c:v>
                </c:pt>
                <c:pt idx="127">
                  <c:v>0.1403396328457828</c:v>
                </c:pt>
                <c:pt idx="128">
                  <c:v>0.15156029873959398</c:v>
                </c:pt>
                <c:pt idx="129">
                  <c:v>0.16576230098200259</c:v>
                </c:pt>
                <c:pt idx="130">
                  <c:v>0.1702072024471839</c:v>
                </c:pt>
                <c:pt idx="131">
                  <c:v>0.17112870640947747</c:v>
                </c:pt>
                <c:pt idx="132">
                  <c:v>0.18807715183362383</c:v>
                </c:pt>
                <c:pt idx="133">
                  <c:v>0.18710144175590099</c:v>
                </c:pt>
                <c:pt idx="134">
                  <c:v>0.20448353610347947</c:v>
                </c:pt>
                <c:pt idx="135">
                  <c:v>0.21389733148298939</c:v>
                </c:pt>
                <c:pt idx="136">
                  <c:v>0.23984399206835649</c:v>
                </c:pt>
                <c:pt idx="137">
                  <c:v>0.2559070709404952</c:v>
                </c:pt>
                <c:pt idx="138">
                  <c:v>0.22806319631511165</c:v>
                </c:pt>
                <c:pt idx="139">
                  <c:v>0.202279154076032</c:v>
                </c:pt>
                <c:pt idx="140">
                  <c:v>0.16849067545859739</c:v>
                </c:pt>
                <c:pt idx="141">
                  <c:v>0.12938999752911726</c:v>
                </c:pt>
                <c:pt idx="142">
                  <c:v>0.12561363815422733</c:v>
                </c:pt>
                <c:pt idx="143">
                  <c:v>0.12281298885706027</c:v>
                </c:pt>
                <c:pt idx="144">
                  <c:v>0.11759113307072945</c:v>
                </c:pt>
                <c:pt idx="145">
                  <c:v>0.10777982617807329</c:v>
                </c:pt>
                <c:pt idx="146">
                  <c:v>9.9215259940285128E-2</c:v>
                </c:pt>
                <c:pt idx="147">
                  <c:v>9.1951640472793833E-2</c:v>
                </c:pt>
                <c:pt idx="148">
                  <c:v>7.8707279602965141E-2</c:v>
                </c:pt>
                <c:pt idx="149">
                  <c:v>6.5697811899995684E-2</c:v>
                </c:pt>
                <c:pt idx="150">
                  <c:v>4.9959969720430958E-2</c:v>
                </c:pt>
                <c:pt idx="151">
                  <c:v>2.5784042239079461E-2</c:v>
                </c:pt>
                <c:pt idx="152">
                  <c:v>2.4428889353353685E-2</c:v>
                </c:pt>
                <c:pt idx="153">
                  <c:v>2.9217096216252049E-2</c:v>
                </c:pt>
                <c:pt idx="154">
                  <c:v>3.6697540145459555E-2</c:v>
                </c:pt>
                <c:pt idx="155">
                  <c:v>3.5739898772879766E-2</c:v>
                </c:pt>
                <c:pt idx="156">
                  <c:v>3.8612822890619028E-2</c:v>
                </c:pt>
                <c:pt idx="157">
                  <c:v>3.8739303826619935E-2</c:v>
                </c:pt>
                <c:pt idx="158">
                  <c:v>3.8052693031185574E-2</c:v>
                </c:pt>
                <c:pt idx="159">
                  <c:v>3.5324318554590783E-2</c:v>
                </c:pt>
                <c:pt idx="160">
                  <c:v>2.7934218151098096E-2</c:v>
                </c:pt>
                <c:pt idx="161">
                  <c:v>2.1465621709899501E-2</c:v>
                </c:pt>
                <c:pt idx="162">
                  <c:v>1.1039978842380945E-2</c:v>
                </c:pt>
                <c:pt idx="163">
                  <c:v>5.2941306069029387E-3</c:v>
                </c:pt>
                <c:pt idx="164">
                  <c:v>5.492886363475718E-3</c:v>
                </c:pt>
                <c:pt idx="165">
                  <c:v>1.9712957311027245E-2</c:v>
                </c:pt>
                <c:pt idx="166">
                  <c:v>4.3816609971807051E-2</c:v>
                </c:pt>
                <c:pt idx="167">
                  <c:v>6.4559483475985821E-2</c:v>
                </c:pt>
              </c:numCache>
            </c:numRef>
          </c:val>
        </c:ser>
        <c:ser>
          <c:idx val="12"/>
          <c:order val="12"/>
          <c:tx>
            <c:strRef>
              <c:f>Sheet2!$Q$3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Sheet2!$B$4:$B$171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Sheet2!$Q$4:$Q$171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1.1491309299473741E-2</c:v>
                </c:pt>
                <c:pt idx="6">
                  <c:v>0.16764144451992721</c:v>
                </c:pt>
                <c:pt idx="7">
                  <c:v>0.56989712057077879</c:v>
                </c:pt>
                <c:pt idx="8">
                  <c:v>1.1965924313769809</c:v>
                </c:pt>
                <c:pt idx="9">
                  <c:v>1.8304099599260713</c:v>
                </c:pt>
                <c:pt idx="10">
                  <c:v>2.2354187621632615</c:v>
                </c:pt>
                <c:pt idx="11">
                  <c:v>2.4857736934116925</c:v>
                </c:pt>
                <c:pt idx="12">
                  <c:v>2.6753204462837377</c:v>
                </c:pt>
                <c:pt idx="13">
                  <c:v>2.7339141535972047</c:v>
                </c:pt>
                <c:pt idx="14">
                  <c:v>2.7561187147956625</c:v>
                </c:pt>
                <c:pt idx="15">
                  <c:v>2.6169062906780787</c:v>
                </c:pt>
                <c:pt idx="16">
                  <c:v>2.3639777849511225</c:v>
                </c:pt>
                <c:pt idx="17">
                  <c:v>1.7973125951208151</c:v>
                </c:pt>
                <c:pt idx="18">
                  <c:v>1.0852703725383253</c:v>
                </c:pt>
                <c:pt idx="19">
                  <c:v>0.50866998820951848</c:v>
                </c:pt>
                <c:pt idx="20">
                  <c:v>0.12873857449566725</c:v>
                </c:pt>
                <c:pt idx="21">
                  <c:v>7.3017694507073157E-3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1.1551159868741882E-2</c:v>
                </c:pt>
                <c:pt idx="30">
                  <c:v>0.16656413427310185</c:v>
                </c:pt>
                <c:pt idx="31">
                  <c:v>0.56768264950786029</c:v>
                </c:pt>
                <c:pt idx="32">
                  <c:v>1.1276445755801303</c:v>
                </c:pt>
                <c:pt idx="33">
                  <c:v>1.7081950974806317</c:v>
                </c:pt>
                <c:pt idx="34">
                  <c:v>2.1952590301843706</c:v>
                </c:pt>
                <c:pt idx="35">
                  <c:v>2.4787113262380527</c:v>
                </c:pt>
                <c:pt idx="36">
                  <c:v>2.5182127019549934</c:v>
                </c:pt>
                <c:pt idx="37">
                  <c:v>2.4039579652222054</c:v>
                </c:pt>
                <c:pt idx="38">
                  <c:v>2.2240471540023155</c:v>
                </c:pt>
                <c:pt idx="39">
                  <c:v>1.9010336316624301</c:v>
                </c:pt>
                <c:pt idx="40">
                  <c:v>1.5036857022915575</c:v>
                </c:pt>
                <c:pt idx="41">
                  <c:v>1.1131008872479857</c:v>
                </c:pt>
                <c:pt idx="42">
                  <c:v>0.69504466091036043</c:v>
                </c:pt>
                <c:pt idx="43">
                  <c:v>0.36275430033390971</c:v>
                </c:pt>
                <c:pt idx="44">
                  <c:v>0.1098856451762185</c:v>
                </c:pt>
                <c:pt idx="45">
                  <c:v>7.4813211585115546E-3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1.2329217269227035E-2</c:v>
                </c:pt>
                <c:pt idx="54">
                  <c:v>0.16387085865603754</c:v>
                </c:pt>
                <c:pt idx="55">
                  <c:v>0.5761215797746595</c:v>
                </c:pt>
                <c:pt idx="56">
                  <c:v>1.2148468550037439</c:v>
                </c:pt>
                <c:pt idx="57">
                  <c:v>1.8991782640151187</c:v>
                </c:pt>
                <c:pt idx="58">
                  <c:v>2.346920372709711</c:v>
                </c:pt>
                <c:pt idx="59">
                  <c:v>2.6104424291971315</c:v>
                </c:pt>
                <c:pt idx="60">
                  <c:v>2.7002781336685335</c:v>
                </c:pt>
                <c:pt idx="61">
                  <c:v>2.7906524932633507</c:v>
                </c:pt>
                <c:pt idx="62">
                  <c:v>2.5572951236870587</c:v>
                </c:pt>
                <c:pt idx="63">
                  <c:v>2.288206964257713</c:v>
                </c:pt>
                <c:pt idx="64">
                  <c:v>1.8930136553805006</c:v>
                </c:pt>
                <c:pt idx="65">
                  <c:v>1.3664483469598214</c:v>
                </c:pt>
                <c:pt idx="66">
                  <c:v>0.88327470125850893</c:v>
                </c:pt>
                <c:pt idx="67">
                  <c:v>0.47371725575695317</c:v>
                </c:pt>
                <c:pt idx="68">
                  <c:v>0.1416064468883074</c:v>
                </c:pt>
                <c:pt idx="69">
                  <c:v>8.0798268511925123E-3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1.1790562145814219E-2</c:v>
                </c:pt>
                <c:pt idx="78">
                  <c:v>0.20259417697249357</c:v>
                </c:pt>
                <c:pt idx="79">
                  <c:v>0.75657104611795978</c:v>
                </c:pt>
                <c:pt idx="80">
                  <c:v>1.664564032484193</c:v>
                </c:pt>
                <c:pt idx="81">
                  <c:v>2.5727365705582255</c:v>
                </c:pt>
                <c:pt idx="82">
                  <c:v>3.0770973177804475</c:v>
                </c:pt>
                <c:pt idx="83">
                  <c:v>3.288908482420227</c:v>
                </c:pt>
                <c:pt idx="84">
                  <c:v>3.445417721056284</c:v>
                </c:pt>
                <c:pt idx="85">
                  <c:v>3.7699275076278842</c:v>
                </c:pt>
                <c:pt idx="86">
                  <c:v>3.8126608140853055</c:v>
                </c:pt>
                <c:pt idx="87">
                  <c:v>3.5794231456475503</c:v>
                </c:pt>
                <c:pt idx="88">
                  <c:v>3.0848778917852959</c:v>
                </c:pt>
                <c:pt idx="89">
                  <c:v>2.341833074321928</c:v>
                </c:pt>
                <c:pt idx="90">
                  <c:v>1.5118852302812855</c:v>
                </c:pt>
                <c:pt idx="91">
                  <c:v>0.70270553377667322</c:v>
                </c:pt>
                <c:pt idx="92">
                  <c:v>0.17655917934087328</c:v>
                </c:pt>
                <c:pt idx="93">
                  <c:v>8.0199762819244177E-3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1.2628470115567562E-2</c:v>
                </c:pt>
                <c:pt idx="102">
                  <c:v>0.2204296466143848</c:v>
                </c:pt>
                <c:pt idx="103">
                  <c:v>0.85233195694690345</c:v>
                </c:pt>
                <c:pt idx="104">
                  <c:v>1.9320960771125617</c:v>
                </c:pt>
                <c:pt idx="105">
                  <c:v>3.0930175692057609</c:v>
                </c:pt>
                <c:pt idx="106">
                  <c:v>4.0574496423918012</c:v>
                </c:pt>
                <c:pt idx="107">
                  <c:v>4.7170029157261837</c:v>
                </c:pt>
                <c:pt idx="108">
                  <c:v>5.0620414475567328</c:v>
                </c:pt>
                <c:pt idx="109">
                  <c:v>5.1834184020324043</c:v>
                </c:pt>
                <c:pt idx="110">
                  <c:v>5.0308593009680758</c:v>
                </c:pt>
                <c:pt idx="111">
                  <c:v>4.5822792843037004</c:v>
                </c:pt>
                <c:pt idx="112">
                  <c:v>3.8345661224374239</c:v>
                </c:pt>
                <c:pt idx="113">
                  <c:v>2.8360192247685698</c:v>
                </c:pt>
                <c:pt idx="114">
                  <c:v>1.7029282473850405</c:v>
                </c:pt>
                <c:pt idx="115">
                  <c:v>0.72341383074343557</c:v>
                </c:pt>
                <c:pt idx="116">
                  <c:v>0.18894824717936806</c:v>
                </c:pt>
                <c:pt idx="117">
                  <c:v>1.705741224140642E-2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1.3406527516052763E-2</c:v>
                </c:pt>
                <c:pt idx="126">
                  <c:v>0.22030994547584873</c:v>
                </c:pt>
                <c:pt idx="127">
                  <c:v>0.8294690394864952</c:v>
                </c:pt>
                <c:pt idx="128">
                  <c:v>1.8820011506351764</c:v>
                </c:pt>
                <c:pt idx="129">
                  <c:v>2.9991718765933868</c:v>
                </c:pt>
                <c:pt idx="130">
                  <c:v>3.917100057458125</c:v>
                </c:pt>
                <c:pt idx="131">
                  <c:v>4.546907597866257</c:v>
                </c:pt>
                <c:pt idx="132">
                  <c:v>4.8916468768504728</c:v>
                </c:pt>
                <c:pt idx="133">
                  <c:v>4.9593977212619391</c:v>
                </c:pt>
                <c:pt idx="134">
                  <c:v>4.7641053137401643</c:v>
                </c:pt>
                <c:pt idx="135">
                  <c:v>4.299485344511969</c:v>
                </c:pt>
                <c:pt idx="136">
                  <c:v>3.5870840185138624</c:v>
                </c:pt>
                <c:pt idx="137">
                  <c:v>2.6313901284409598</c:v>
                </c:pt>
                <c:pt idx="138">
                  <c:v>1.5855014304810398</c:v>
                </c:pt>
                <c:pt idx="139">
                  <c:v>0.67768799582261441</c:v>
                </c:pt>
                <c:pt idx="140">
                  <c:v>0.16590577801115261</c:v>
                </c:pt>
                <c:pt idx="141">
                  <c:v>7.4214705892434599E-3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9.7556427906991018E-3</c:v>
                </c:pt>
                <c:pt idx="150">
                  <c:v>0.18362154651450774</c:v>
                </c:pt>
                <c:pt idx="151">
                  <c:v>0.69211198301622334</c:v>
                </c:pt>
                <c:pt idx="152">
                  <c:v>1.5206234133944336</c:v>
                </c:pt>
                <c:pt idx="153">
                  <c:v>2.3867808518422633</c:v>
                </c:pt>
                <c:pt idx="154">
                  <c:v>3.1120500502330146</c:v>
                </c:pt>
                <c:pt idx="155">
                  <c:v>3.5982162243977274</c:v>
                </c:pt>
                <c:pt idx="156">
                  <c:v>3.8950151973981928</c:v>
                </c:pt>
                <c:pt idx="157">
                  <c:v>3.9488208591702114</c:v>
                </c:pt>
                <c:pt idx="158">
                  <c:v>3.7382665564850655</c:v>
                </c:pt>
                <c:pt idx="159">
                  <c:v>3.2547936579374137</c:v>
                </c:pt>
                <c:pt idx="160">
                  <c:v>2.6855548936285807</c:v>
                </c:pt>
                <c:pt idx="161">
                  <c:v>2.0057122773123153</c:v>
                </c:pt>
                <c:pt idx="162">
                  <c:v>1.2373506690485403</c:v>
                </c:pt>
                <c:pt idx="163">
                  <c:v>0.55505417939229029</c:v>
                </c:pt>
                <c:pt idx="164">
                  <c:v>0.14627479129121801</c:v>
                </c:pt>
                <c:pt idx="165">
                  <c:v>6.7032637580263562E-3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ser>
          <c:idx val="8"/>
          <c:order val="13"/>
          <c:tx>
            <c:strRef>
              <c:f>Sheet2!$M$3</c:f>
              <c:strCache>
                <c:ptCount val="1"/>
                <c:pt idx="0">
                  <c:v>Hydro (RoR)</c:v>
                </c:pt>
              </c:strCache>
            </c:strRef>
          </c:tx>
          <c:spPr>
            <a:solidFill>
              <a:srgbClr val="00B0F0"/>
            </a:solidFill>
          </c:spPr>
          <c:cat>
            <c:strRef>
              <c:f>Sheet2!$B$4:$B$171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Sheet2!$M$4:$M$171</c:f>
              <c:numCache>
                <c:formatCode>General</c:formatCode>
                <c:ptCount val="168"/>
                <c:pt idx="0">
                  <c:v>3.2070974309003146</c:v>
                </c:pt>
                <c:pt idx="1">
                  <c:v>3.2070974309003146</c:v>
                </c:pt>
                <c:pt idx="2">
                  <c:v>3.2070974309003146</c:v>
                </c:pt>
                <c:pt idx="3">
                  <c:v>3.2070974309003146</c:v>
                </c:pt>
                <c:pt idx="4">
                  <c:v>3.2070974309003146</c:v>
                </c:pt>
                <c:pt idx="5">
                  <c:v>3.2070974309003146</c:v>
                </c:pt>
                <c:pt idx="6">
                  <c:v>3.2070974309003146</c:v>
                </c:pt>
                <c:pt idx="7">
                  <c:v>2.897075632525584</c:v>
                </c:pt>
                <c:pt idx="8">
                  <c:v>2.5442949151265495</c:v>
                </c:pt>
                <c:pt idx="9">
                  <c:v>2.1915141977275199</c:v>
                </c:pt>
                <c:pt idx="10">
                  <c:v>1.8387334803284858</c:v>
                </c:pt>
                <c:pt idx="11">
                  <c:v>1.4859527629294513</c:v>
                </c:pt>
                <c:pt idx="12">
                  <c:v>1.1331720455304173</c:v>
                </c:pt>
                <c:pt idx="13">
                  <c:v>0.7803913281313829</c:v>
                </c:pt>
                <c:pt idx="14">
                  <c:v>1.1331720455304173</c:v>
                </c:pt>
                <c:pt idx="15">
                  <c:v>1.4859527629294513</c:v>
                </c:pt>
                <c:pt idx="16">
                  <c:v>1.8387334803284858</c:v>
                </c:pt>
                <c:pt idx="17">
                  <c:v>2.191514197727515</c:v>
                </c:pt>
                <c:pt idx="18">
                  <c:v>2.5442949151265495</c:v>
                </c:pt>
                <c:pt idx="19">
                  <c:v>2.897075632525584</c:v>
                </c:pt>
                <c:pt idx="20">
                  <c:v>3.2070974309003146</c:v>
                </c:pt>
                <c:pt idx="21">
                  <c:v>3.2070974309003146</c:v>
                </c:pt>
                <c:pt idx="22">
                  <c:v>3.2070974309003146</c:v>
                </c:pt>
                <c:pt idx="23">
                  <c:v>3.2070974309003146</c:v>
                </c:pt>
                <c:pt idx="24">
                  <c:v>3.2070974309003146</c:v>
                </c:pt>
                <c:pt idx="25">
                  <c:v>3.2070974309003146</c:v>
                </c:pt>
                <c:pt idx="26">
                  <c:v>3.2070974309003146</c:v>
                </c:pt>
                <c:pt idx="27">
                  <c:v>3.2070974309003146</c:v>
                </c:pt>
                <c:pt idx="28">
                  <c:v>3.2070974309003146</c:v>
                </c:pt>
                <c:pt idx="29">
                  <c:v>3.2070974309003146</c:v>
                </c:pt>
                <c:pt idx="30">
                  <c:v>3.2070974309003146</c:v>
                </c:pt>
                <c:pt idx="31">
                  <c:v>3.2070974309003146</c:v>
                </c:pt>
                <c:pt idx="32">
                  <c:v>3.2070974309003146</c:v>
                </c:pt>
                <c:pt idx="33">
                  <c:v>3.2070974309003146</c:v>
                </c:pt>
                <c:pt idx="34">
                  <c:v>2.8543167135012801</c:v>
                </c:pt>
                <c:pt idx="35">
                  <c:v>2.5015359961022461</c:v>
                </c:pt>
                <c:pt idx="36">
                  <c:v>2.1487552787032116</c:v>
                </c:pt>
                <c:pt idx="37">
                  <c:v>1.7959745613041773</c:v>
                </c:pt>
                <c:pt idx="38">
                  <c:v>1.5543670333683448</c:v>
                </c:pt>
                <c:pt idx="39">
                  <c:v>1.9071477507673786</c:v>
                </c:pt>
                <c:pt idx="40">
                  <c:v>2.2599284681664131</c:v>
                </c:pt>
                <c:pt idx="41">
                  <c:v>2.6127091855654476</c:v>
                </c:pt>
                <c:pt idx="42">
                  <c:v>2.9654899029644821</c:v>
                </c:pt>
                <c:pt idx="43">
                  <c:v>3.2070974309003146</c:v>
                </c:pt>
                <c:pt idx="44">
                  <c:v>3.2070974309003146</c:v>
                </c:pt>
                <c:pt idx="45">
                  <c:v>3.2070974309003146</c:v>
                </c:pt>
                <c:pt idx="46">
                  <c:v>3.2070974309003146</c:v>
                </c:pt>
                <c:pt idx="47">
                  <c:v>3.2070974309003146</c:v>
                </c:pt>
                <c:pt idx="48">
                  <c:v>3.2070974309003146</c:v>
                </c:pt>
                <c:pt idx="49">
                  <c:v>3.2070974309003146</c:v>
                </c:pt>
                <c:pt idx="50">
                  <c:v>3.2070974309003146</c:v>
                </c:pt>
                <c:pt idx="51">
                  <c:v>3.2070974309003146</c:v>
                </c:pt>
                <c:pt idx="52">
                  <c:v>3.1108845079733007</c:v>
                </c:pt>
                <c:pt idx="53">
                  <c:v>2.7581037905742667</c:v>
                </c:pt>
                <c:pt idx="54">
                  <c:v>2.4053230731752322</c:v>
                </c:pt>
                <c:pt idx="55">
                  <c:v>2.0525423557761977</c:v>
                </c:pt>
                <c:pt idx="56">
                  <c:v>1.6997616383771639</c:v>
                </c:pt>
                <c:pt idx="57">
                  <c:v>1.3469809209781294</c:v>
                </c:pt>
                <c:pt idx="58">
                  <c:v>0.99420020357909522</c:v>
                </c:pt>
                <c:pt idx="59">
                  <c:v>0.64141948618006095</c:v>
                </c:pt>
                <c:pt idx="60">
                  <c:v>0.64141948618006095</c:v>
                </c:pt>
                <c:pt idx="61">
                  <c:v>0.64141948618006095</c:v>
                </c:pt>
                <c:pt idx="62">
                  <c:v>0.64141948618006095</c:v>
                </c:pt>
                <c:pt idx="63">
                  <c:v>0.64141948618006095</c:v>
                </c:pt>
                <c:pt idx="64">
                  <c:v>0.99420020357909522</c:v>
                </c:pt>
                <c:pt idx="65">
                  <c:v>1.3469809209781294</c:v>
                </c:pt>
                <c:pt idx="66">
                  <c:v>1.6997616383771639</c:v>
                </c:pt>
                <c:pt idx="67">
                  <c:v>2.0525423557761977</c:v>
                </c:pt>
                <c:pt idx="68">
                  <c:v>2.4053230731752322</c:v>
                </c:pt>
                <c:pt idx="69">
                  <c:v>2.7581037905742667</c:v>
                </c:pt>
                <c:pt idx="70">
                  <c:v>3.1108845079733007</c:v>
                </c:pt>
                <c:pt idx="71">
                  <c:v>3.2070974309003146</c:v>
                </c:pt>
                <c:pt idx="72">
                  <c:v>3.2070974309003146</c:v>
                </c:pt>
                <c:pt idx="73">
                  <c:v>3.2070974309003146</c:v>
                </c:pt>
                <c:pt idx="74">
                  <c:v>3.2070974309003146</c:v>
                </c:pt>
                <c:pt idx="75">
                  <c:v>3.2070974309003146</c:v>
                </c:pt>
                <c:pt idx="76">
                  <c:v>3.1108845079733007</c:v>
                </c:pt>
                <c:pt idx="77">
                  <c:v>2.7581037905742667</c:v>
                </c:pt>
                <c:pt idx="78">
                  <c:v>2.4053230731752322</c:v>
                </c:pt>
                <c:pt idx="79">
                  <c:v>2.0525423557761977</c:v>
                </c:pt>
                <c:pt idx="80">
                  <c:v>1.6997616383771639</c:v>
                </c:pt>
                <c:pt idx="81">
                  <c:v>1.3469809209781294</c:v>
                </c:pt>
                <c:pt idx="82">
                  <c:v>0.99420020357909522</c:v>
                </c:pt>
                <c:pt idx="83">
                  <c:v>0.64141948618006095</c:v>
                </c:pt>
                <c:pt idx="84">
                  <c:v>0.64141948618006095</c:v>
                </c:pt>
                <c:pt idx="85">
                  <c:v>0.64141948618006095</c:v>
                </c:pt>
                <c:pt idx="86">
                  <c:v>0.64141948618006095</c:v>
                </c:pt>
                <c:pt idx="87">
                  <c:v>0.64141948618006095</c:v>
                </c:pt>
                <c:pt idx="88">
                  <c:v>0.99420020357909522</c:v>
                </c:pt>
                <c:pt idx="89">
                  <c:v>1.3469809209781294</c:v>
                </c:pt>
                <c:pt idx="90">
                  <c:v>1.6997616383771639</c:v>
                </c:pt>
                <c:pt idx="91">
                  <c:v>2.0525423557761977</c:v>
                </c:pt>
                <c:pt idx="92">
                  <c:v>2.4053230731752322</c:v>
                </c:pt>
                <c:pt idx="93">
                  <c:v>2.7581037905742667</c:v>
                </c:pt>
                <c:pt idx="94">
                  <c:v>3.1108845079733007</c:v>
                </c:pt>
                <c:pt idx="95">
                  <c:v>3.2070974309003146</c:v>
                </c:pt>
                <c:pt idx="96">
                  <c:v>3.2070974309003146</c:v>
                </c:pt>
                <c:pt idx="97">
                  <c:v>3.2070974309003146</c:v>
                </c:pt>
                <c:pt idx="98">
                  <c:v>3.2070974309003146</c:v>
                </c:pt>
                <c:pt idx="99">
                  <c:v>3.2070974309003146</c:v>
                </c:pt>
                <c:pt idx="100">
                  <c:v>3.2070974309003146</c:v>
                </c:pt>
                <c:pt idx="101">
                  <c:v>3.1108845079733007</c:v>
                </c:pt>
                <c:pt idx="102">
                  <c:v>2.7581037905742667</c:v>
                </c:pt>
                <c:pt idx="103">
                  <c:v>2.4053230731752322</c:v>
                </c:pt>
                <c:pt idx="104">
                  <c:v>2.0525423557761977</c:v>
                </c:pt>
                <c:pt idx="105">
                  <c:v>1.6997616383771639</c:v>
                </c:pt>
                <c:pt idx="106">
                  <c:v>1.3469809209781294</c:v>
                </c:pt>
                <c:pt idx="107">
                  <c:v>0.99420020357909522</c:v>
                </c:pt>
                <c:pt idx="108">
                  <c:v>0.64141948618006095</c:v>
                </c:pt>
                <c:pt idx="109">
                  <c:v>0.64141948618006095</c:v>
                </c:pt>
                <c:pt idx="110">
                  <c:v>0.64141948618006095</c:v>
                </c:pt>
                <c:pt idx="111">
                  <c:v>0.64141948618006095</c:v>
                </c:pt>
                <c:pt idx="112">
                  <c:v>0.99420020357909522</c:v>
                </c:pt>
                <c:pt idx="113">
                  <c:v>1.3469809209781294</c:v>
                </c:pt>
                <c:pt idx="114">
                  <c:v>1.6997616383771639</c:v>
                </c:pt>
                <c:pt idx="115">
                  <c:v>2.0525423557761977</c:v>
                </c:pt>
                <c:pt idx="116">
                  <c:v>2.4053230731752322</c:v>
                </c:pt>
                <c:pt idx="117">
                  <c:v>2.7581037905742667</c:v>
                </c:pt>
                <c:pt idx="118">
                  <c:v>3.1108845079733007</c:v>
                </c:pt>
                <c:pt idx="119">
                  <c:v>3.2070974309003146</c:v>
                </c:pt>
                <c:pt idx="120">
                  <c:v>3.2070974309003146</c:v>
                </c:pt>
                <c:pt idx="121">
                  <c:v>3.2070974309003146</c:v>
                </c:pt>
                <c:pt idx="122">
                  <c:v>3.2070974309003146</c:v>
                </c:pt>
                <c:pt idx="123">
                  <c:v>3.2070974309003146</c:v>
                </c:pt>
                <c:pt idx="124">
                  <c:v>3.2070974309003146</c:v>
                </c:pt>
                <c:pt idx="125">
                  <c:v>3.2070974309003146</c:v>
                </c:pt>
                <c:pt idx="126">
                  <c:v>2.8543167135012801</c:v>
                </c:pt>
                <c:pt idx="127">
                  <c:v>2.5015359961022461</c:v>
                </c:pt>
                <c:pt idx="128">
                  <c:v>2.1487552787032116</c:v>
                </c:pt>
                <c:pt idx="129">
                  <c:v>1.7959745613041773</c:v>
                </c:pt>
                <c:pt idx="130">
                  <c:v>1.4431938439051433</c:v>
                </c:pt>
                <c:pt idx="131">
                  <c:v>1.0904131265061088</c:v>
                </c:pt>
                <c:pt idx="132">
                  <c:v>0.73763240910707462</c:v>
                </c:pt>
                <c:pt idx="133">
                  <c:v>0.64141948618006095</c:v>
                </c:pt>
                <c:pt idx="134">
                  <c:v>0.64141948618006095</c:v>
                </c:pt>
                <c:pt idx="135">
                  <c:v>0.99420020357909522</c:v>
                </c:pt>
                <c:pt idx="136">
                  <c:v>1.3469809209781294</c:v>
                </c:pt>
                <c:pt idx="137">
                  <c:v>1.6997616383771639</c:v>
                </c:pt>
                <c:pt idx="138">
                  <c:v>2.0525423557761977</c:v>
                </c:pt>
                <c:pt idx="139">
                  <c:v>2.4053230731752322</c:v>
                </c:pt>
                <c:pt idx="140">
                  <c:v>2.7581037905742667</c:v>
                </c:pt>
                <c:pt idx="141">
                  <c:v>3.1108845079733007</c:v>
                </c:pt>
                <c:pt idx="142">
                  <c:v>3.2070974309003146</c:v>
                </c:pt>
                <c:pt idx="143">
                  <c:v>3.2070974309003146</c:v>
                </c:pt>
                <c:pt idx="144">
                  <c:v>3.2070974309003146</c:v>
                </c:pt>
                <c:pt idx="145">
                  <c:v>3.2070974309003146</c:v>
                </c:pt>
                <c:pt idx="146">
                  <c:v>3.2070974309003146</c:v>
                </c:pt>
                <c:pt idx="147">
                  <c:v>3.2070974309003146</c:v>
                </c:pt>
                <c:pt idx="148">
                  <c:v>3.2070974309003146</c:v>
                </c:pt>
                <c:pt idx="149">
                  <c:v>3.2070974309003146</c:v>
                </c:pt>
                <c:pt idx="150">
                  <c:v>3.2070974309003146</c:v>
                </c:pt>
                <c:pt idx="151">
                  <c:v>3.0590775494741433</c:v>
                </c:pt>
                <c:pt idx="152">
                  <c:v>2.7062968320751088</c:v>
                </c:pt>
                <c:pt idx="153">
                  <c:v>2.3535161146760748</c:v>
                </c:pt>
                <c:pt idx="154">
                  <c:v>2.0007353972770403</c:v>
                </c:pt>
                <c:pt idx="155">
                  <c:v>1.6479546798780058</c:v>
                </c:pt>
                <c:pt idx="156">
                  <c:v>1.295173962478972</c:v>
                </c:pt>
                <c:pt idx="157">
                  <c:v>0.94239324507993771</c:v>
                </c:pt>
                <c:pt idx="158">
                  <c:v>1.295173962478972</c:v>
                </c:pt>
                <c:pt idx="159">
                  <c:v>1.6479546798780058</c:v>
                </c:pt>
                <c:pt idx="160">
                  <c:v>2.0007353972770403</c:v>
                </c:pt>
                <c:pt idx="161">
                  <c:v>2.3535161146760748</c:v>
                </c:pt>
                <c:pt idx="162">
                  <c:v>2.7062968320751088</c:v>
                </c:pt>
                <c:pt idx="163">
                  <c:v>3.0590775494741433</c:v>
                </c:pt>
                <c:pt idx="164">
                  <c:v>3.2070974309003146</c:v>
                </c:pt>
                <c:pt idx="165">
                  <c:v>3.2070974309003146</c:v>
                </c:pt>
                <c:pt idx="166">
                  <c:v>3.2070974309003146</c:v>
                </c:pt>
                <c:pt idx="167">
                  <c:v>3.2070974309003146</c:v>
                </c:pt>
              </c:numCache>
            </c:numRef>
          </c:val>
        </c:ser>
        <c:ser>
          <c:idx val="9"/>
          <c:order val="14"/>
          <c:tx>
            <c:strRef>
              <c:f>Sheet2!$N$3</c:f>
              <c:strCache>
                <c:ptCount val="1"/>
                <c:pt idx="0">
                  <c:v>Hydro (Dam)</c:v>
                </c:pt>
              </c:strCache>
            </c:strRef>
          </c:tx>
          <c:spPr>
            <a:pattFill prst="wdDnDiag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</c:spPr>
          <c:cat>
            <c:strRef>
              <c:f>Sheet2!$B$4:$B$171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Sheet2!$N$4:$N$171</c:f>
              <c:numCache>
                <c:formatCode>General</c:formatCode>
                <c:ptCount val="168"/>
                <c:pt idx="0">
                  <c:v>2.7890904966745542</c:v>
                </c:pt>
                <c:pt idx="1">
                  <c:v>2.7890904966745542</c:v>
                </c:pt>
                <c:pt idx="2">
                  <c:v>2.7890904966745542</c:v>
                </c:pt>
                <c:pt idx="3">
                  <c:v>2.7890904966745542</c:v>
                </c:pt>
                <c:pt idx="4">
                  <c:v>2.7890904966745542</c:v>
                </c:pt>
                <c:pt idx="5">
                  <c:v>2.7890904966745542</c:v>
                </c:pt>
                <c:pt idx="6">
                  <c:v>2.7890904966745542</c:v>
                </c:pt>
                <c:pt idx="7">
                  <c:v>2.7890904966745542</c:v>
                </c:pt>
                <c:pt idx="8">
                  <c:v>2.7890904966745542</c:v>
                </c:pt>
                <c:pt idx="9">
                  <c:v>0.34863631208431939</c:v>
                </c:pt>
                <c:pt idx="10">
                  <c:v>0.34863631208431939</c:v>
                </c:pt>
                <c:pt idx="11">
                  <c:v>0.34863631208431939</c:v>
                </c:pt>
                <c:pt idx="12">
                  <c:v>0.34863631208431939</c:v>
                </c:pt>
                <c:pt idx="13">
                  <c:v>0.34863631208431939</c:v>
                </c:pt>
                <c:pt idx="14">
                  <c:v>0.34863631208431939</c:v>
                </c:pt>
                <c:pt idx="15">
                  <c:v>0.34863631208431939</c:v>
                </c:pt>
                <c:pt idx="16">
                  <c:v>0.34863631208431939</c:v>
                </c:pt>
                <c:pt idx="17">
                  <c:v>0.34863631208431939</c:v>
                </c:pt>
                <c:pt idx="18">
                  <c:v>2.7890904966745542</c:v>
                </c:pt>
                <c:pt idx="19">
                  <c:v>2.7890904966745542</c:v>
                </c:pt>
                <c:pt idx="20">
                  <c:v>2.7890904966745542</c:v>
                </c:pt>
                <c:pt idx="21">
                  <c:v>2.7890904966745542</c:v>
                </c:pt>
                <c:pt idx="22">
                  <c:v>2.7890904966745542</c:v>
                </c:pt>
                <c:pt idx="23">
                  <c:v>2.7890904966745542</c:v>
                </c:pt>
                <c:pt idx="24">
                  <c:v>2.7890904966745542</c:v>
                </c:pt>
                <c:pt idx="25">
                  <c:v>2.7890904966745542</c:v>
                </c:pt>
                <c:pt idx="26">
                  <c:v>2.7890904966745542</c:v>
                </c:pt>
                <c:pt idx="27">
                  <c:v>2.7890904966745542</c:v>
                </c:pt>
                <c:pt idx="28">
                  <c:v>2.7890904966745542</c:v>
                </c:pt>
                <c:pt idx="29">
                  <c:v>2.7890904966745542</c:v>
                </c:pt>
                <c:pt idx="30">
                  <c:v>2.7890904966745542</c:v>
                </c:pt>
                <c:pt idx="31">
                  <c:v>2.7890904966745542</c:v>
                </c:pt>
                <c:pt idx="32">
                  <c:v>2.7890904966745542</c:v>
                </c:pt>
                <c:pt idx="33">
                  <c:v>2.7890904966745542</c:v>
                </c:pt>
                <c:pt idx="34">
                  <c:v>2.7890904966745542</c:v>
                </c:pt>
                <c:pt idx="35">
                  <c:v>2.7890904966745542</c:v>
                </c:pt>
                <c:pt idx="36">
                  <c:v>0.34863631208431939</c:v>
                </c:pt>
                <c:pt idx="37">
                  <c:v>0.34863631208431939</c:v>
                </c:pt>
                <c:pt idx="38">
                  <c:v>0.34863631208431939</c:v>
                </c:pt>
                <c:pt idx="39">
                  <c:v>0.34863631208431939</c:v>
                </c:pt>
                <c:pt idx="40">
                  <c:v>2.7890904966745542</c:v>
                </c:pt>
                <c:pt idx="41">
                  <c:v>2.7890904966745542</c:v>
                </c:pt>
                <c:pt idx="42">
                  <c:v>2.7890904966745542</c:v>
                </c:pt>
                <c:pt idx="43">
                  <c:v>2.7890904966745542</c:v>
                </c:pt>
                <c:pt idx="44">
                  <c:v>2.7890904966745542</c:v>
                </c:pt>
                <c:pt idx="45">
                  <c:v>2.7890904966745542</c:v>
                </c:pt>
                <c:pt idx="46">
                  <c:v>2.7890904966745542</c:v>
                </c:pt>
                <c:pt idx="47">
                  <c:v>2.7890904966745542</c:v>
                </c:pt>
                <c:pt idx="48">
                  <c:v>2.7890904966745542</c:v>
                </c:pt>
                <c:pt idx="49">
                  <c:v>2.7890904966745542</c:v>
                </c:pt>
                <c:pt idx="50">
                  <c:v>2.7890904966745542</c:v>
                </c:pt>
                <c:pt idx="51">
                  <c:v>2.7890904966745542</c:v>
                </c:pt>
                <c:pt idx="52">
                  <c:v>2.7890904966745542</c:v>
                </c:pt>
                <c:pt idx="53">
                  <c:v>2.7890904966745542</c:v>
                </c:pt>
                <c:pt idx="54">
                  <c:v>2.7890904966745542</c:v>
                </c:pt>
                <c:pt idx="55">
                  <c:v>2.7890904966745542</c:v>
                </c:pt>
                <c:pt idx="56">
                  <c:v>2.7890904966745542</c:v>
                </c:pt>
                <c:pt idx="57">
                  <c:v>2.7890904966745542</c:v>
                </c:pt>
                <c:pt idx="58">
                  <c:v>0.34863631208431939</c:v>
                </c:pt>
                <c:pt idx="59">
                  <c:v>0.34863631208431939</c:v>
                </c:pt>
                <c:pt idx="60">
                  <c:v>0.34863631208431939</c:v>
                </c:pt>
                <c:pt idx="61">
                  <c:v>0.34863631208431939</c:v>
                </c:pt>
                <c:pt idx="62">
                  <c:v>0.34863631208431939</c:v>
                </c:pt>
                <c:pt idx="63">
                  <c:v>0.34863631208431939</c:v>
                </c:pt>
                <c:pt idx="64">
                  <c:v>0.34863631208431939</c:v>
                </c:pt>
                <c:pt idx="65">
                  <c:v>0.95322832632679733</c:v>
                </c:pt>
                <c:pt idx="66">
                  <c:v>2.7890904966745542</c:v>
                </c:pt>
                <c:pt idx="67">
                  <c:v>2.7890904966745542</c:v>
                </c:pt>
                <c:pt idx="68">
                  <c:v>2.7890904966745542</c:v>
                </c:pt>
                <c:pt idx="69">
                  <c:v>2.7890904966745542</c:v>
                </c:pt>
                <c:pt idx="70">
                  <c:v>2.7890904966745542</c:v>
                </c:pt>
                <c:pt idx="71">
                  <c:v>2.7890904966745542</c:v>
                </c:pt>
                <c:pt idx="72">
                  <c:v>2.7890904966745542</c:v>
                </c:pt>
                <c:pt idx="73">
                  <c:v>2.7890904966745542</c:v>
                </c:pt>
                <c:pt idx="74">
                  <c:v>2.7890904966745542</c:v>
                </c:pt>
                <c:pt idx="75">
                  <c:v>2.7890904966745542</c:v>
                </c:pt>
                <c:pt idx="76">
                  <c:v>2.7890904966745542</c:v>
                </c:pt>
                <c:pt idx="77">
                  <c:v>2.7890904966745542</c:v>
                </c:pt>
                <c:pt idx="78">
                  <c:v>2.7890904966745542</c:v>
                </c:pt>
                <c:pt idx="79">
                  <c:v>2.7890904966745542</c:v>
                </c:pt>
                <c:pt idx="80">
                  <c:v>2.7890904966745542</c:v>
                </c:pt>
                <c:pt idx="81">
                  <c:v>0.87271428807510076</c:v>
                </c:pt>
                <c:pt idx="82">
                  <c:v>0.34863631208431939</c:v>
                </c:pt>
                <c:pt idx="83">
                  <c:v>0.34863631208431939</c:v>
                </c:pt>
                <c:pt idx="84">
                  <c:v>0.34863631208431939</c:v>
                </c:pt>
                <c:pt idx="85">
                  <c:v>0.34863631208431939</c:v>
                </c:pt>
                <c:pt idx="86">
                  <c:v>0.34863631208431939</c:v>
                </c:pt>
                <c:pt idx="87">
                  <c:v>0.34863631208431939</c:v>
                </c:pt>
                <c:pt idx="88">
                  <c:v>0.34863631208431939</c:v>
                </c:pt>
                <c:pt idx="89">
                  <c:v>2.7890904966745542</c:v>
                </c:pt>
                <c:pt idx="90">
                  <c:v>2.7890904966745542</c:v>
                </c:pt>
                <c:pt idx="91">
                  <c:v>2.7890904966745542</c:v>
                </c:pt>
                <c:pt idx="92">
                  <c:v>2.7890904966745542</c:v>
                </c:pt>
                <c:pt idx="93">
                  <c:v>2.7890904966745542</c:v>
                </c:pt>
                <c:pt idx="94">
                  <c:v>2.7890904966745542</c:v>
                </c:pt>
                <c:pt idx="95">
                  <c:v>2.7890904966745542</c:v>
                </c:pt>
                <c:pt idx="96">
                  <c:v>2.7890904966745542</c:v>
                </c:pt>
                <c:pt idx="97">
                  <c:v>2.7890904966745542</c:v>
                </c:pt>
                <c:pt idx="98">
                  <c:v>2.7890904966745542</c:v>
                </c:pt>
                <c:pt idx="99">
                  <c:v>2.7890904966745542</c:v>
                </c:pt>
                <c:pt idx="100">
                  <c:v>2.7890904966745542</c:v>
                </c:pt>
                <c:pt idx="101">
                  <c:v>2.7890904966745542</c:v>
                </c:pt>
                <c:pt idx="102">
                  <c:v>2.7890904966745542</c:v>
                </c:pt>
                <c:pt idx="103">
                  <c:v>2.7890904966745542</c:v>
                </c:pt>
                <c:pt idx="104">
                  <c:v>2.7890904966745542</c:v>
                </c:pt>
                <c:pt idx="105">
                  <c:v>2.7474595126225543</c:v>
                </c:pt>
                <c:pt idx="106">
                  <c:v>0.62290951609129663</c:v>
                </c:pt>
                <c:pt idx="107">
                  <c:v>0.34863631208431939</c:v>
                </c:pt>
                <c:pt idx="108">
                  <c:v>0.34863631208431939</c:v>
                </c:pt>
                <c:pt idx="109">
                  <c:v>0.34863631208431939</c:v>
                </c:pt>
                <c:pt idx="110">
                  <c:v>0.34863631208431939</c:v>
                </c:pt>
                <c:pt idx="111">
                  <c:v>0.34863631208431939</c:v>
                </c:pt>
                <c:pt idx="112">
                  <c:v>0.34863631208431939</c:v>
                </c:pt>
                <c:pt idx="113">
                  <c:v>0.34863631208431939</c:v>
                </c:pt>
                <c:pt idx="114">
                  <c:v>2.7890904966745542</c:v>
                </c:pt>
                <c:pt idx="115">
                  <c:v>2.7890904966745542</c:v>
                </c:pt>
                <c:pt idx="116">
                  <c:v>2.7890904966745542</c:v>
                </c:pt>
                <c:pt idx="117">
                  <c:v>2.7890904966745542</c:v>
                </c:pt>
                <c:pt idx="118">
                  <c:v>2.7890904966745542</c:v>
                </c:pt>
                <c:pt idx="119">
                  <c:v>2.7890904966745542</c:v>
                </c:pt>
                <c:pt idx="120">
                  <c:v>0.34863631208431939</c:v>
                </c:pt>
                <c:pt idx="121">
                  <c:v>0.34863631208431939</c:v>
                </c:pt>
                <c:pt idx="122">
                  <c:v>0.34863631208431939</c:v>
                </c:pt>
                <c:pt idx="123">
                  <c:v>0.34863631208431939</c:v>
                </c:pt>
                <c:pt idx="124">
                  <c:v>0.34863631208431939</c:v>
                </c:pt>
                <c:pt idx="125">
                  <c:v>0.34863631208431939</c:v>
                </c:pt>
                <c:pt idx="126">
                  <c:v>0.34863631208431939</c:v>
                </c:pt>
                <c:pt idx="127">
                  <c:v>0.34863631208431939</c:v>
                </c:pt>
                <c:pt idx="128">
                  <c:v>0.34863631208431939</c:v>
                </c:pt>
                <c:pt idx="129">
                  <c:v>0.34863631208431939</c:v>
                </c:pt>
                <c:pt idx="130">
                  <c:v>0.34863631208431939</c:v>
                </c:pt>
                <c:pt idx="131">
                  <c:v>0.34863631208431939</c:v>
                </c:pt>
                <c:pt idx="132">
                  <c:v>0.34863631208431939</c:v>
                </c:pt>
                <c:pt idx="133">
                  <c:v>0.34863631208431939</c:v>
                </c:pt>
                <c:pt idx="134">
                  <c:v>0.34863631208431939</c:v>
                </c:pt>
                <c:pt idx="135">
                  <c:v>0.34863631208431939</c:v>
                </c:pt>
                <c:pt idx="136">
                  <c:v>0.34863631208431939</c:v>
                </c:pt>
                <c:pt idx="137">
                  <c:v>0.34863631208431939</c:v>
                </c:pt>
                <c:pt idx="138">
                  <c:v>0.34863631208431939</c:v>
                </c:pt>
                <c:pt idx="139">
                  <c:v>0.34863631208431939</c:v>
                </c:pt>
                <c:pt idx="140">
                  <c:v>0.34863631208431939</c:v>
                </c:pt>
                <c:pt idx="141">
                  <c:v>0.34863631208431939</c:v>
                </c:pt>
                <c:pt idx="142">
                  <c:v>0.34863631208431939</c:v>
                </c:pt>
                <c:pt idx="143">
                  <c:v>0.34863631208431939</c:v>
                </c:pt>
                <c:pt idx="144">
                  <c:v>0.34863631208431939</c:v>
                </c:pt>
                <c:pt idx="145">
                  <c:v>0.34863631208431939</c:v>
                </c:pt>
                <c:pt idx="146">
                  <c:v>0.34863631208431939</c:v>
                </c:pt>
                <c:pt idx="147">
                  <c:v>0.34863631208431939</c:v>
                </c:pt>
                <c:pt idx="148">
                  <c:v>0.34863631208431939</c:v>
                </c:pt>
                <c:pt idx="149">
                  <c:v>0.34863631208431939</c:v>
                </c:pt>
                <c:pt idx="150">
                  <c:v>0.34863631208431939</c:v>
                </c:pt>
                <c:pt idx="151">
                  <c:v>0.34863631208431939</c:v>
                </c:pt>
                <c:pt idx="152">
                  <c:v>0.34863631208431939</c:v>
                </c:pt>
                <c:pt idx="153">
                  <c:v>0.34863631208431939</c:v>
                </c:pt>
                <c:pt idx="154">
                  <c:v>0.34863631208431939</c:v>
                </c:pt>
                <c:pt idx="155">
                  <c:v>0.34863631208431939</c:v>
                </c:pt>
                <c:pt idx="156">
                  <c:v>0.34863631208431939</c:v>
                </c:pt>
                <c:pt idx="157">
                  <c:v>0.34863631208431939</c:v>
                </c:pt>
                <c:pt idx="158">
                  <c:v>0.34863631208431939</c:v>
                </c:pt>
                <c:pt idx="159">
                  <c:v>0.34863631208431939</c:v>
                </c:pt>
                <c:pt idx="160">
                  <c:v>0.34863631208431939</c:v>
                </c:pt>
                <c:pt idx="161">
                  <c:v>0.34863631208431939</c:v>
                </c:pt>
                <c:pt idx="162">
                  <c:v>0.34863631208431939</c:v>
                </c:pt>
                <c:pt idx="163">
                  <c:v>0.34863631208431939</c:v>
                </c:pt>
                <c:pt idx="164">
                  <c:v>0.61348295477805481</c:v>
                </c:pt>
                <c:pt idx="165">
                  <c:v>0.54186968140176517</c:v>
                </c:pt>
                <c:pt idx="166">
                  <c:v>2.7890904966745542</c:v>
                </c:pt>
                <c:pt idx="167">
                  <c:v>0.34863631208431939</c:v>
                </c:pt>
              </c:numCache>
            </c:numRef>
          </c:val>
        </c:ser>
        <c:ser>
          <c:idx val="10"/>
          <c:order val="15"/>
          <c:tx>
            <c:strRef>
              <c:f>Sheet2!$O$3</c:f>
              <c:strCache>
                <c:ptCount val="1"/>
                <c:pt idx="0">
                  <c:v>Hydro (Pump)</c:v>
                </c:pt>
              </c:strCache>
            </c:strRef>
          </c:tx>
          <c:spPr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</c:spPr>
          <c:cat>
            <c:strRef>
              <c:f>Sheet2!$B$4:$B$171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Sheet2!$O$4:$O$171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1.8904109589041131</c:v>
                </c:pt>
                <c:pt idx="25">
                  <c:v>1.8904109589041131</c:v>
                </c:pt>
                <c:pt idx="26">
                  <c:v>1.8904109589041131</c:v>
                </c:pt>
                <c:pt idx="27">
                  <c:v>1.8904109589041131</c:v>
                </c:pt>
                <c:pt idx="28">
                  <c:v>1.8904109589041131</c:v>
                </c:pt>
                <c:pt idx="29">
                  <c:v>1.8904109589041131</c:v>
                </c:pt>
                <c:pt idx="30">
                  <c:v>1.8904109589041131</c:v>
                </c:pt>
                <c:pt idx="31">
                  <c:v>1.8904109589041131</c:v>
                </c:pt>
                <c:pt idx="32">
                  <c:v>1.8904109589041131</c:v>
                </c:pt>
                <c:pt idx="33">
                  <c:v>1.8904109589041131</c:v>
                </c:pt>
                <c:pt idx="34">
                  <c:v>1.8904109589041131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1.8904109589041131</c:v>
                </c:pt>
                <c:pt idx="42">
                  <c:v>1.8904109589041131</c:v>
                </c:pt>
                <c:pt idx="43">
                  <c:v>1.8904109589041131</c:v>
                </c:pt>
                <c:pt idx="44">
                  <c:v>1.8904109589041131</c:v>
                </c:pt>
                <c:pt idx="45">
                  <c:v>1.8904109589041131</c:v>
                </c:pt>
                <c:pt idx="46">
                  <c:v>1.8904109589041131</c:v>
                </c:pt>
                <c:pt idx="47">
                  <c:v>1.8904109589041131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0.11233794097089603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1.8904109589041131</c:v>
                </c:pt>
                <c:pt idx="95">
                  <c:v>5.5976482969780215E-2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ser>
          <c:idx val="2"/>
          <c:order val="16"/>
          <c:tx>
            <c:strRef>
              <c:f>Sheet2!$G$3</c:f>
              <c:strCache>
                <c:ptCount val="1"/>
                <c:pt idx="0">
                  <c:v>Gas (Flex)</c:v>
                </c:pt>
              </c:strCache>
            </c:strRef>
          </c:tx>
          <c:spPr>
            <a:pattFill prst="dkVert">
              <a:fgClr>
                <a:schemeClr val="accent2">
                  <a:lumMod val="75000"/>
                </a:schemeClr>
              </a:fgClr>
              <a:bgClr>
                <a:schemeClr val="bg1"/>
              </a:bgClr>
            </a:pattFill>
          </c:spPr>
          <c:cat>
            <c:strRef>
              <c:f>Sheet2!$B$4:$B$171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Sheet2!$G$4:$G$171</c:f>
              <c:numCache>
                <c:formatCode>General</c:formatCode>
                <c:ptCount val="168"/>
                <c:pt idx="0">
                  <c:v>6.0213365366666917E-2</c:v>
                </c:pt>
                <c:pt idx="1">
                  <c:v>6.0213365366666917E-2</c:v>
                </c:pt>
                <c:pt idx="2">
                  <c:v>6.0213365366666917E-2</c:v>
                </c:pt>
                <c:pt idx="3">
                  <c:v>6.0213365366666917E-2</c:v>
                </c:pt>
                <c:pt idx="4">
                  <c:v>6.0213365366666917E-2</c:v>
                </c:pt>
                <c:pt idx="5">
                  <c:v>6.0213365366666917E-2</c:v>
                </c:pt>
                <c:pt idx="6">
                  <c:v>6.0213365366666917E-2</c:v>
                </c:pt>
                <c:pt idx="7">
                  <c:v>6.0213365366666917E-2</c:v>
                </c:pt>
                <c:pt idx="8">
                  <c:v>6.0213365366666917E-2</c:v>
                </c:pt>
                <c:pt idx="9">
                  <c:v>6.0213365366666917E-2</c:v>
                </c:pt>
                <c:pt idx="10">
                  <c:v>6.0213365366666917E-2</c:v>
                </c:pt>
                <c:pt idx="11">
                  <c:v>6.0213365366666917E-2</c:v>
                </c:pt>
                <c:pt idx="12">
                  <c:v>6.0213365366666917E-2</c:v>
                </c:pt>
                <c:pt idx="13">
                  <c:v>6.0213365366666917E-2</c:v>
                </c:pt>
                <c:pt idx="14">
                  <c:v>6.0213365366666917E-2</c:v>
                </c:pt>
                <c:pt idx="15">
                  <c:v>6.0213365366666917E-2</c:v>
                </c:pt>
                <c:pt idx="16">
                  <c:v>6.0213365366666917E-2</c:v>
                </c:pt>
                <c:pt idx="17">
                  <c:v>6.0213365366666917E-2</c:v>
                </c:pt>
                <c:pt idx="18">
                  <c:v>6.0213365366666917E-2</c:v>
                </c:pt>
                <c:pt idx="19">
                  <c:v>6.0213365366666917E-2</c:v>
                </c:pt>
                <c:pt idx="20">
                  <c:v>6.0213365366666917E-2</c:v>
                </c:pt>
                <c:pt idx="21">
                  <c:v>6.0213365366666917E-2</c:v>
                </c:pt>
                <c:pt idx="22">
                  <c:v>6.0213365366666917E-2</c:v>
                </c:pt>
                <c:pt idx="23">
                  <c:v>6.0213365366666917E-2</c:v>
                </c:pt>
                <c:pt idx="24">
                  <c:v>6.0213365366666917E-2</c:v>
                </c:pt>
                <c:pt idx="25">
                  <c:v>6.0213365366666917E-2</c:v>
                </c:pt>
                <c:pt idx="26">
                  <c:v>6.0213365366666917E-2</c:v>
                </c:pt>
                <c:pt idx="27">
                  <c:v>6.0213365366666917E-2</c:v>
                </c:pt>
                <c:pt idx="28">
                  <c:v>6.0213365366666917E-2</c:v>
                </c:pt>
                <c:pt idx="29">
                  <c:v>6.0213365366666917E-2</c:v>
                </c:pt>
                <c:pt idx="30">
                  <c:v>6.0213365366666917E-2</c:v>
                </c:pt>
                <c:pt idx="31">
                  <c:v>6.0213365366666917E-2</c:v>
                </c:pt>
                <c:pt idx="32">
                  <c:v>6.0213365366666917E-2</c:v>
                </c:pt>
                <c:pt idx="33">
                  <c:v>6.0213365366666917E-2</c:v>
                </c:pt>
                <c:pt idx="34">
                  <c:v>6.0213365366666917E-2</c:v>
                </c:pt>
                <c:pt idx="35">
                  <c:v>6.0213365366666917E-2</c:v>
                </c:pt>
                <c:pt idx="36">
                  <c:v>6.0213365366666917E-2</c:v>
                </c:pt>
                <c:pt idx="37">
                  <c:v>6.0213365366666917E-2</c:v>
                </c:pt>
                <c:pt idx="38">
                  <c:v>6.0213365366666917E-2</c:v>
                </c:pt>
                <c:pt idx="39">
                  <c:v>6.0213365366666917E-2</c:v>
                </c:pt>
                <c:pt idx="40">
                  <c:v>6.0213365366666917E-2</c:v>
                </c:pt>
                <c:pt idx="41">
                  <c:v>6.0213365366666917E-2</c:v>
                </c:pt>
                <c:pt idx="42">
                  <c:v>6.0213365366666917E-2</c:v>
                </c:pt>
                <c:pt idx="43">
                  <c:v>6.0213365366666917E-2</c:v>
                </c:pt>
                <c:pt idx="44">
                  <c:v>6.0213365366666917E-2</c:v>
                </c:pt>
                <c:pt idx="45">
                  <c:v>6.0213365366666917E-2</c:v>
                </c:pt>
                <c:pt idx="46">
                  <c:v>6.0213365366666917E-2</c:v>
                </c:pt>
                <c:pt idx="47">
                  <c:v>6.0213365366666917E-2</c:v>
                </c:pt>
                <c:pt idx="48">
                  <c:v>6.0213365366666917E-2</c:v>
                </c:pt>
                <c:pt idx="49">
                  <c:v>6.0213365366666917E-2</c:v>
                </c:pt>
                <c:pt idx="50">
                  <c:v>6.0213365366666917E-2</c:v>
                </c:pt>
                <c:pt idx="51">
                  <c:v>6.0213365366666917E-2</c:v>
                </c:pt>
                <c:pt idx="52">
                  <c:v>6.0213365366666917E-2</c:v>
                </c:pt>
                <c:pt idx="53">
                  <c:v>6.0213365366666917E-2</c:v>
                </c:pt>
                <c:pt idx="54">
                  <c:v>6.0213365366666917E-2</c:v>
                </c:pt>
                <c:pt idx="55">
                  <c:v>6.0213365366666917E-2</c:v>
                </c:pt>
                <c:pt idx="56">
                  <c:v>6.0213365366666917E-2</c:v>
                </c:pt>
                <c:pt idx="57">
                  <c:v>6.0213365366666917E-2</c:v>
                </c:pt>
                <c:pt idx="58">
                  <c:v>6.0213365366666917E-2</c:v>
                </c:pt>
                <c:pt idx="59">
                  <c:v>6.0213365366666917E-2</c:v>
                </c:pt>
                <c:pt idx="60">
                  <c:v>6.0213365366666917E-2</c:v>
                </c:pt>
                <c:pt idx="61">
                  <c:v>6.0213365366666917E-2</c:v>
                </c:pt>
                <c:pt idx="62">
                  <c:v>6.0213365366666917E-2</c:v>
                </c:pt>
                <c:pt idx="63">
                  <c:v>6.0213365366666917E-2</c:v>
                </c:pt>
                <c:pt idx="64">
                  <c:v>6.0213365366666917E-2</c:v>
                </c:pt>
                <c:pt idx="65">
                  <c:v>6.0213365366666917E-2</c:v>
                </c:pt>
                <c:pt idx="66">
                  <c:v>6.0213365366666917E-2</c:v>
                </c:pt>
                <c:pt idx="67">
                  <c:v>6.0213365366666917E-2</c:v>
                </c:pt>
                <c:pt idx="68">
                  <c:v>6.0213365366666917E-2</c:v>
                </c:pt>
                <c:pt idx="69">
                  <c:v>6.0213365366666917E-2</c:v>
                </c:pt>
                <c:pt idx="70">
                  <c:v>6.0213365366666917E-2</c:v>
                </c:pt>
                <c:pt idx="71">
                  <c:v>6.0213365366666917E-2</c:v>
                </c:pt>
                <c:pt idx="72">
                  <c:v>6.0213365366666917E-2</c:v>
                </c:pt>
                <c:pt idx="73">
                  <c:v>6.0213365366666917E-2</c:v>
                </c:pt>
                <c:pt idx="74">
                  <c:v>6.0213365366666917E-2</c:v>
                </c:pt>
                <c:pt idx="75">
                  <c:v>6.0213365366666917E-2</c:v>
                </c:pt>
                <c:pt idx="76">
                  <c:v>6.0213365366666917E-2</c:v>
                </c:pt>
                <c:pt idx="77">
                  <c:v>6.0213365366666917E-2</c:v>
                </c:pt>
                <c:pt idx="78">
                  <c:v>6.0213365366666917E-2</c:v>
                </c:pt>
                <c:pt idx="79">
                  <c:v>6.0213365366666917E-2</c:v>
                </c:pt>
                <c:pt idx="80">
                  <c:v>6.0213365366666917E-2</c:v>
                </c:pt>
                <c:pt idx="81">
                  <c:v>6.0213365366666917E-2</c:v>
                </c:pt>
                <c:pt idx="82">
                  <c:v>6.0213365366666917E-2</c:v>
                </c:pt>
                <c:pt idx="83">
                  <c:v>6.0213365366666917E-2</c:v>
                </c:pt>
                <c:pt idx="84">
                  <c:v>6.0213365366666917E-2</c:v>
                </c:pt>
                <c:pt idx="85">
                  <c:v>6.0213365366666917E-2</c:v>
                </c:pt>
                <c:pt idx="86">
                  <c:v>6.0213365366666917E-2</c:v>
                </c:pt>
                <c:pt idx="87">
                  <c:v>6.0213365366666917E-2</c:v>
                </c:pt>
                <c:pt idx="88">
                  <c:v>6.0213365366666917E-2</c:v>
                </c:pt>
                <c:pt idx="89">
                  <c:v>6.0213365366666917E-2</c:v>
                </c:pt>
                <c:pt idx="90">
                  <c:v>6.0213365366666917E-2</c:v>
                </c:pt>
                <c:pt idx="91">
                  <c:v>6.0213365366666917E-2</c:v>
                </c:pt>
                <c:pt idx="92">
                  <c:v>6.0213365366666917E-2</c:v>
                </c:pt>
                <c:pt idx="93">
                  <c:v>6.0213365366666917E-2</c:v>
                </c:pt>
                <c:pt idx="94">
                  <c:v>6.0213365366666917E-2</c:v>
                </c:pt>
                <c:pt idx="95">
                  <c:v>6.0213365366666917E-2</c:v>
                </c:pt>
                <c:pt idx="96">
                  <c:v>6.0213365366666917E-2</c:v>
                </c:pt>
                <c:pt idx="97">
                  <c:v>6.0213365366666917E-2</c:v>
                </c:pt>
                <c:pt idx="98">
                  <c:v>6.0213365366666917E-2</c:v>
                </c:pt>
                <c:pt idx="99">
                  <c:v>6.0213365366666917E-2</c:v>
                </c:pt>
                <c:pt idx="100">
                  <c:v>6.0213365366666917E-2</c:v>
                </c:pt>
                <c:pt idx="101">
                  <c:v>6.0213365366666917E-2</c:v>
                </c:pt>
                <c:pt idx="102">
                  <c:v>6.0213365366666917E-2</c:v>
                </c:pt>
                <c:pt idx="103">
                  <c:v>6.0213365366666917E-2</c:v>
                </c:pt>
                <c:pt idx="104">
                  <c:v>6.0213365366666917E-2</c:v>
                </c:pt>
                <c:pt idx="105">
                  <c:v>6.0213365366666917E-2</c:v>
                </c:pt>
                <c:pt idx="106">
                  <c:v>6.0213365366666917E-2</c:v>
                </c:pt>
                <c:pt idx="107">
                  <c:v>6.0213365366666917E-2</c:v>
                </c:pt>
                <c:pt idx="108">
                  <c:v>6.0213365366666917E-2</c:v>
                </c:pt>
                <c:pt idx="109">
                  <c:v>6.0213365366666917E-2</c:v>
                </c:pt>
                <c:pt idx="110">
                  <c:v>6.0213365366666917E-2</c:v>
                </c:pt>
                <c:pt idx="111">
                  <c:v>6.0213365366666917E-2</c:v>
                </c:pt>
                <c:pt idx="112">
                  <c:v>6.0213365366666917E-2</c:v>
                </c:pt>
                <c:pt idx="113">
                  <c:v>6.0213365366666917E-2</c:v>
                </c:pt>
                <c:pt idx="114">
                  <c:v>6.0213365366666917E-2</c:v>
                </c:pt>
                <c:pt idx="115">
                  <c:v>6.0213365366666917E-2</c:v>
                </c:pt>
                <c:pt idx="116">
                  <c:v>6.0213365366666917E-2</c:v>
                </c:pt>
                <c:pt idx="117">
                  <c:v>6.0213365366666917E-2</c:v>
                </c:pt>
                <c:pt idx="118">
                  <c:v>6.0213365366666917E-2</c:v>
                </c:pt>
                <c:pt idx="119">
                  <c:v>6.0213365366666917E-2</c:v>
                </c:pt>
                <c:pt idx="120">
                  <c:v>6.0213365366666917E-2</c:v>
                </c:pt>
                <c:pt idx="121">
                  <c:v>6.0213365366666917E-2</c:v>
                </c:pt>
                <c:pt idx="122">
                  <c:v>6.0213365366666917E-2</c:v>
                </c:pt>
                <c:pt idx="123">
                  <c:v>6.0213365366666917E-2</c:v>
                </c:pt>
                <c:pt idx="124">
                  <c:v>6.0213365366666917E-2</c:v>
                </c:pt>
                <c:pt idx="125">
                  <c:v>6.0213365366666917E-2</c:v>
                </c:pt>
                <c:pt idx="126">
                  <c:v>6.0213365366666917E-2</c:v>
                </c:pt>
                <c:pt idx="127">
                  <c:v>6.0213365366666917E-2</c:v>
                </c:pt>
                <c:pt idx="128">
                  <c:v>6.0213365366666917E-2</c:v>
                </c:pt>
                <c:pt idx="129">
                  <c:v>6.0213365366666917E-2</c:v>
                </c:pt>
                <c:pt idx="130">
                  <c:v>6.0213365366666917E-2</c:v>
                </c:pt>
                <c:pt idx="131">
                  <c:v>6.0213365366666917E-2</c:v>
                </c:pt>
                <c:pt idx="132">
                  <c:v>6.0213365366666917E-2</c:v>
                </c:pt>
                <c:pt idx="133">
                  <c:v>6.0213365366666917E-2</c:v>
                </c:pt>
                <c:pt idx="134">
                  <c:v>6.0213365366666917E-2</c:v>
                </c:pt>
                <c:pt idx="135">
                  <c:v>6.0213365366666917E-2</c:v>
                </c:pt>
                <c:pt idx="136">
                  <c:v>6.0213365366666917E-2</c:v>
                </c:pt>
                <c:pt idx="137">
                  <c:v>6.0213365366666917E-2</c:v>
                </c:pt>
                <c:pt idx="138">
                  <c:v>6.0213365366666917E-2</c:v>
                </c:pt>
                <c:pt idx="139">
                  <c:v>6.0213365366666917E-2</c:v>
                </c:pt>
                <c:pt idx="140">
                  <c:v>6.0213365366666917E-2</c:v>
                </c:pt>
                <c:pt idx="141">
                  <c:v>6.0213365366666917E-2</c:v>
                </c:pt>
                <c:pt idx="142">
                  <c:v>6.0213365366666917E-2</c:v>
                </c:pt>
                <c:pt idx="143">
                  <c:v>6.0213365366666917E-2</c:v>
                </c:pt>
                <c:pt idx="144">
                  <c:v>6.0213365366666917E-2</c:v>
                </c:pt>
                <c:pt idx="145">
                  <c:v>6.0213365366666917E-2</c:v>
                </c:pt>
                <c:pt idx="146">
                  <c:v>6.0213365366666917E-2</c:v>
                </c:pt>
                <c:pt idx="147">
                  <c:v>6.0213365366666917E-2</c:v>
                </c:pt>
                <c:pt idx="148">
                  <c:v>6.0213365366666917E-2</c:v>
                </c:pt>
                <c:pt idx="149">
                  <c:v>6.0213365366666917E-2</c:v>
                </c:pt>
                <c:pt idx="150">
                  <c:v>6.0213365366666917E-2</c:v>
                </c:pt>
                <c:pt idx="151">
                  <c:v>6.0213365366666917E-2</c:v>
                </c:pt>
                <c:pt idx="152">
                  <c:v>6.0213365366666917E-2</c:v>
                </c:pt>
                <c:pt idx="153">
                  <c:v>6.0213365366666917E-2</c:v>
                </c:pt>
                <c:pt idx="154">
                  <c:v>6.0213365366666917E-2</c:v>
                </c:pt>
                <c:pt idx="155">
                  <c:v>6.0213365366666917E-2</c:v>
                </c:pt>
                <c:pt idx="156">
                  <c:v>6.0213365366666917E-2</c:v>
                </c:pt>
                <c:pt idx="157">
                  <c:v>6.0213365366666917E-2</c:v>
                </c:pt>
                <c:pt idx="158">
                  <c:v>6.0213365366666917E-2</c:v>
                </c:pt>
                <c:pt idx="159">
                  <c:v>6.0213365366666917E-2</c:v>
                </c:pt>
                <c:pt idx="160">
                  <c:v>6.0213365366666917E-2</c:v>
                </c:pt>
                <c:pt idx="161">
                  <c:v>6.0213365366666917E-2</c:v>
                </c:pt>
                <c:pt idx="162">
                  <c:v>6.0213365366666917E-2</c:v>
                </c:pt>
                <c:pt idx="163">
                  <c:v>6.0213365366666917E-2</c:v>
                </c:pt>
                <c:pt idx="164">
                  <c:v>6.0213365366666917E-2</c:v>
                </c:pt>
                <c:pt idx="165">
                  <c:v>6.0213365366666917E-2</c:v>
                </c:pt>
                <c:pt idx="166">
                  <c:v>6.0213365366666917E-2</c:v>
                </c:pt>
                <c:pt idx="167">
                  <c:v>6.0213365366666917E-2</c:v>
                </c:pt>
              </c:numCache>
            </c:numRef>
          </c:val>
        </c:ser>
        <c:ser>
          <c:idx val="17"/>
          <c:order val="17"/>
          <c:tx>
            <c:strRef>
              <c:f>Sheet2!$V$3</c:f>
              <c:strCache>
                <c:ptCount val="1"/>
                <c:pt idx="0">
                  <c:v>Imports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val>
            <c:numRef>
              <c:f>Sheet2!$V$4:$V$171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1.4005169360635179</c:v>
                </c:pt>
                <c:pt idx="3">
                  <c:v>1.2470167872295144</c:v>
                </c:pt>
                <c:pt idx="4">
                  <c:v>2.8700390977414929</c:v>
                </c:pt>
                <c:pt idx="5">
                  <c:v>2.8700390977414929</c:v>
                </c:pt>
                <c:pt idx="6">
                  <c:v>2.8700390977414929</c:v>
                </c:pt>
                <c:pt idx="7">
                  <c:v>2.8700390977414929</c:v>
                </c:pt>
                <c:pt idx="8">
                  <c:v>2.8700390977414929</c:v>
                </c:pt>
                <c:pt idx="9">
                  <c:v>2.6732187808978631</c:v>
                </c:pt>
                <c:pt idx="10">
                  <c:v>2.8688565089619726</c:v>
                </c:pt>
                <c:pt idx="11">
                  <c:v>3.0653279993258136</c:v>
                </c:pt>
                <c:pt idx="12">
                  <c:v>3.0653279993258136</c:v>
                </c:pt>
                <c:pt idx="13">
                  <c:v>3.0891802077582899</c:v>
                </c:pt>
                <c:pt idx="14">
                  <c:v>2.6740068754528736</c:v>
                </c:pt>
                <c:pt idx="15">
                  <c:v>2.4249343382850368</c:v>
                </c:pt>
                <c:pt idx="16">
                  <c:v>2.2271126125920095</c:v>
                </c:pt>
                <c:pt idx="17">
                  <c:v>2.2694607974313348</c:v>
                </c:pt>
                <c:pt idx="18">
                  <c:v>2.8700390977414929</c:v>
                </c:pt>
                <c:pt idx="19">
                  <c:v>2.8700390977414929</c:v>
                </c:pt>
                <c:pt idx="20">
                  <c:v>2.8700390977414929</c:v>
                </c:pt>
                <c:pt idx="21">
                  <c:v>2.8700390977414929</c:v>
                </c:pt>
                <c:pt idx="22">
                  <c:v>1.9170887317265082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2.516460300140869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3.6431855989111783</c:v>
                </c:pt>
                <c:pt idx="37">
                  <c:v>4.0971053809657185</c:v>
                </c:pt>
                <c:pt idx="38">
                  <c:v>4.5536544821590601</c:v>
                </c:pt>
                <c:pt idx="39">
                  <c:v>4.4942543793563647</c:v>
                </c:pt>
                <c:pt idx="40">
                  <c:v>0.40608520996190861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1.8023622832314774</c:v>
                </c:pt>
                <c:pt idx="45">
                  <c:v>0</c:v>
                </c:pt>
                <c:pt idx="46">
                  <c:v>2.8700390977414929</c:v>
                </c:pt>
                <c:pt idx="47">
                  <c:v>0</c:v>
                </c:pt>
                <c:pt idx="48">
                  <c:v>0.33165078994329111</c:v>
                </c:pt>
                <c:pt idx="49">
                  <c:v>0.32124698492004378</c:v>
                </c:pt>
                <c:pt idx="50">
                  <c:v>0.21777668953360566</c:v>
                </c:pt>
                <c:pt idx="51">
                  <c:v>7.4830387589337397E-2</c:v>
                </c:pt>
                <c:pt idx="52">
                  <c:v>0</c:v>
                </c:pt>
                <c:pt idx="53">
                  <c:v>0.46139612409022523</c:v>
                </c:pt>
                <c:pt idx="54">
                  <c:v>0.80979064623557873</c:v>
                </c:pt>
                <c:pt idx="55">
                  <c:v>1.313797677794043</c:v>
                </c:pt>
                <c:pt idx="56">
                  <c:v>1.4370806245286007</c:v>
                </c:pt>
                <c:pt idx="57">
                  <c:v>1.2719827942640576</c:v>
                </c:pt>
                <c:pt idx="58">
                  <c:v>3.8843538897343852</c:v>
                </c:pt>
                <c:pt idx="59">
                  <c:v>3.8798703194648705</c:v>
                </c:pt>
                <c:pt idx="60">
                  <c:v>3.7249757024239218</c:v>
                </c:pt>
                <c:pt idx="61">
                  <c:v>3.7407641324094043</c:v>
                </c:pt>
                <c:pt idx="62">
                  <c:v>3.9844816548607196</c:v>
                </c:pt>
                <c:pt idx="63">
                  <c:v>4.1962179686429453</c:v>
                </c:pt>
                <c:pt idx="64">
                  <c:v>4.1490287592121033</c:v>
                </c:pt>
                <c:pt idx="65">
                  <c:v>3.4807748174816102</c:v>
                </c:pt>
                <c:pt idx="66">
                  <c:v>1.7335556489321</c:v>
                </c:pt>
                <c:pt idx="67">
                  <c:v>2.1221243860161398</c:v>
                </c:pt>
                <c:pt idx="68">
                  <c:v>1.3996428139200932</c:v>
                </c:pt>
                <c:pt idx="69">
                  <c:v>1.3819751671260738</c:v>
                </c:pt>
                <c:pt idx="70">
                  <c:v>0.89022576840758161</c:v>
                </c:pt>
                <c:pt idx="71">
                  <c:v>0.34598558285452963</c:v>
                </c:pt>
                <c:pt idx="72">
                  <c:v>0.46781677998423465</c:v>
                </c:pt>
                <c:pt idx="73">
                  <c:v>0.51709818269244112</c:v>
                </c:pt>
                <c:pt idx="74">
                  <c:v>0.42846995144952038</c:v>
                </c:pt>
                <c:pt idx="75">
                  <c:v>0.32932497946439915</c:v>
                </c:pt>
                <c:pt idx="76">
                  <c:v>0.19044883807241994</c:v>
                </c:pt>
                <c:pt idx="77">
                  <c:v>0.72506991503278362</c:v>
                </c:pt>
                <c:pt idx="78">
                  <c:v>0.88685538353940063</c:v>
                </c:pt>
                <c:pt idx="79">
                  <c:v>1.3546184888253261</c:v>
                </c:pt>
                <c:pt idx="80">
                  <c:v>1.2420068287789199</c:v>
                </c:pt>
                <c:pt idx="81">
                  <c:v>2.7723831512126056</c:v>
                </c:pt>
                <c:pt idx="82">
                  <c:v>3.4807748174816102</c:v>
                </c:pt>
                <c:pt idx="83">
                  <c:v>3.4831648886058066</c:v>
                </c:pt>
                <c:pt idx="84">
                  <c:v>3.4807748174816102</c:v>
                </c:pt>
                <c:pt idx="85">
                  <c:v>3.4807748174816102</c:v>
                </c:pt>
                <c:pt idx="86">
                  <c:v>3.4807748174816102</c:v>
                </c:pt>
                <c:pt idx="87">
                  <c:v>3.4807748174816102</c:v>
                </c:pt>
                <c:pt idx="88">
                  <c:v>3.4807748174816102</c:v>
                </c:pt>
                <c:pt idx="89">
                  <c:v>0.66701603838506585</c:v>
                </c:pt>
                <c:pt idx="90">
                  <c:v>1.0538288901577164</c:v>
                </c:pt>
                <c:pt idx="91">
                  <c:v>2.256785046932773</c:v>
                </c:pt>
                <c:pt idx="92">
                  <c:v>2.1039390992729938</c:v>
                </c:pt>
                <c:pt idx="93">
                  <c:v>3.0344001112321584</c:v>
                </c:pt>
                <c:pt idx="94">
                  <c:v>1.7082928548865317</c:v>
                </c:pt>
                <c:pt idx="95">
                  <c:v>0.19528890158431886</c:v>
                </c:pt>
                <c:pt idx="96">
                  <c:v>0.35536029030147631</c:v>
                </c:pt>
                <c:pt idx="97">
                  <c:v>0.49145752445160956</c:v>
                </c:pt>
                <c:pt idx="98">
                  <c:v>0.40245512823772606</c:v>
                </c:pt>
                <c:pt idx="99">
                  <c:v>0.29999400599849207</c:v>
                </c:pt>
                <c:pt idx="100">
                  <c:v>9.4328119501635749E-2</c:v>
                </c:pt>
                <c:pt idx="101">
                  <c:v>0.41264382122489685</c:v>
                </c:pt>
                <c:pt idx="102">
                  <c:v>0.57451474648794587</c:v>
                </c:pt>
                <c:pt idx="103">
                  <c:v>0.78753017137533221</c:v>
                </c:pt>
                <c:pt idx="104">
                  <c:v>0.53546472541462953</c:v>
                </c:pt>
                <c:pt idx="105">
                  <c:v>0</c:v>
                </c:pt>
                <c:pt idx="106">
                  <c:v>1.8132377619536035</c:v>
                </c:pt>
                <c:pt idx="107">
                  <c:v>3.022375325235072</c:v>
                </c:pt>
                <c:pt idx="108">
                  <c:v>2.8979471322380559</c:v>
                </c:pt>
                <c:pt idx="109">
                  <c:v>2.7920405588449309</c:v>
                </c:pt>
                <c:pt idx="110">
                  <c:v>2.8248015921926548</c:v>
                </c:pt>
                <c:pt idx="111">
                  <c:v>3.0808832655746756</c:v>
                </c:pt>
                <c:pt idx="112">
                  <c:v>1.9177612862963829</c:v>
                </c:pt>
                <c:pt idx="113">
                  <c:v>3.4807748174816102</c:v>
                </c:pt>
                <c:pt idx="114">
                  <c:v>0.65904671533654591</c:v>
                </c:pt>
                <c:pt idx="115">
                  <c:v>1.0392279431041986</c:v>
                </c:pt>
                <c:pt idx="116">
                  <c:v>1.0057751683079159</c:v>
                </c:pt>
                <c:pt idx="117">
                  <c:v>1.0405374290585439</c:v>
                </c:pt>
                <c:pt idx="118">
                  <c:v>0.59711347280989657</c:v>
                </c:pt>
                <c:pt idx="119">
                  <c:v>0.17889217468761395</c:v>
                </c:pt>
                <c:pt idx="120">
                  <c:v>4.3340835445819827</c:v>
                </c:pt>
                <c:pt idx="121">
                  <c:v>4.3590573944413711</c:v>
                </c:pt>
                <c:pt idx="122">
                  <c:v>4.2536809913063651</c:v>
                </c:pt>
                <c:pt idx="123">
                  <c:v>4.2336712467548061</c:v>
                </c:pt>
                <c:pt idx="124">
                  <c:v>3.9628169590542965</c:v>
                </c:pt>
                <c:pt idx="125">
                  <c:v>3.9963739029414889</c:v>
                </c:pt>
                <c:pt idx="126">
                  <c:v>4.240513796458047</c:v>
                </c:pt>
                <c:pt idx="127">
                  <c:v>3.8821062335825576</c:v>
                </c:pt>
                <c:pt idx="128">
                  <c:v>3.237823162832612</c:v>
                </c:pt>
                <c:pt idx="129">
                  <c:v>2.5596287791056791</c:v>
                </c:pt>
                <c:pt idx="130">
                  <c:v>3.4807748174816102</c:v>
                </c:pt>
                <c:pt idx="131">
                  <c:v>3.3256395064261417</c:v>
                </c:pt>
                <c:pt idx="132">
                  <c:v>3.3041976330927318</c:v>
                </c:pt>
                <c:pt idx="133">
                  <c:v>3.4165798452353817</c:v>
                </c:pt>
                <c:pt idx="134">
                  <c:v>3.6447108960043275</c:v>
                </c:pt>
                <c:pt idx="135">
                  <c:v>3.4807748174816102</c:v>
                </c:pt>
                <c:pt idx="136">
                  <c:v>3.4807748174816102</c:v>
                </c:pt>
                <c:pt idx="137">
                  <c:v>3.4807748174816102</c:v>
                </c:pt>
                <c:pt idx="138">
                  <c:v>3.7457176342435363</c:v>
                </c:pt>
                <c:pt idx="139">
                  <c:v>4.2060313606456035</c:v>
                </c:pt>
                <c:pt idx="140">
                  <c:v>4.3290523736892705</c:v>
                </c:pt>
                <c:pt idx="141">
                  <c:v>4.3906111001950583</c:v>
                </c:pt>
                <c:pt idx="142">
                  <c:v>4.2036583916111869</c:v>
                </c:pt>
                <c:pt idx="143">
                  <c:v>4.0135765461336756</c:v>
                </c:pt>
                <c:pt idx="144">
                  <c:v>4.2691759437353465</c:v>
                </c:pt>
                <c:pt idx="145">
                  <c:v>4.2190549590441524</c:v>
                </c:pt>
                <c:pt idx="146">
                  <c:v>4.131411947939716</c:v>
                </c:pt>
                <c:pt idx="147">
                  <c:v>4.014748196230757</c:v>
                </c:pt>
                <c:pt idx="148">
                  <c:v>3.7819783161665583</c:v>
                </c:pt>
                <c:pt idx="149">
                  <c:v>3.7812527666789006</c:v>
                </c:pt>
                <c:pt idx="150">
                  <c:v>3.5643046275009604</c:v>
                </c:pt>
                <c:pt idx="151">
                  <c:v>3.2377194125854651</c:v>
                </c:pt>
                <c:pt idx="152">
                  <c:v>2.9540019193664047</c:v>
                </c:pt>
                <c:pt idx="153">
                  <c:v>2.4937138236663592</c:v>
                </c:pt>
                <c:pt idx="154">
                  <c:v>3.4807748174816102</c:v>
                </c:pt>
                <c:pt idx="155">
                  <c:v>3.3732395549352741</c:v>
                </c:pt>
                <c:pt idx="156">
                  <c:v>3.4807748174816102</c:v>
                </c:pt>
                <c:pt idx="157">
                  <c:v>3.4807748174816102</c:v>
                </c:pt>
                <c:pt idx="158">
                  <c:v>3.4807748174816102</c:v>
                </c:pt>
                <c:pt idx="159">
                  <c:v>3.4807748174816102</c:v>
                </c:pt>
                <c:pt idx="160">
                  <c:v>3.4807748174816102</c:v>
                </c:pt>
                <c:pt idx="161">
                  <c:v>3.337260409781416</c:v>
                </c:pt>
                <c:pt idx="162">
                  <c:v>3.6071730640128301</c:v>
                </c:pt>
                <c:pt idx="163">
                  <c:v>3.8084139741689857</c:v>
                </c:pt>
                <c:pt idx="164">
                  <c:v>3.7335035672149663</c:v>
                </c:pt>
                <c:pt idx="165">
                  <c:v>4.1165085397226475</c:v>
                </c:pt>
                <c:pt idx="166">
                  <c:v>1.8152671728393377</c:v>
                </c:pt>
                <c:pt idx="167">
                  <c:v>3.9446098866027048</c:v>
                </c:pt>
              </c:numCache>
            </c:numRef>
          </c:val>
        </c:ser>
        <c:ser>
          <c:idx val="19"/>
          <c:order val="19"/>
          <c:tx>
            <c:v>Battery</c:v>
          </c:tx>
          <c:spPr>
            <a:solidFill>
              <a:srgbClr val="7030A0"/>
            </a:solidFill>
          </c:spPr>
          <c:val>
            <c:numRef>
              <c:f>Sheet2!$D$4:$D$171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ser>
          <c:idx val="20"/>
          <c:order val="20"/>
          <c:tx>
            <c:v>CAES</c:v>
          </c:tx>
          <c:spPr>
            <a:solidFill>
              <a:schemeClr val="bg1">
                <a:lumMod val="50000"/>
              </a:schemeClr>
            </a:solidFill>
          </c:spPr>
          <c:val>
            <c:numRef>
              <c:f>Sheet2!$E$4:$E$171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971328"/>
        <c:axId val="151973248"/>
      </c:areaChart>
      <c:lineChart>
        <c:grouping val="standard"/>
        <c:varyColors val="0"/>
        <c:ser>
          <c:idx val="0"/>
          <c:order val="0"/>
          <c:tx>
            <c:strRef>
              <c:f>Sheet2!$C$3</c:f>
              <c:strCache>
                <c:ptCount val="1"/>
                <c:pt idx="0">
                  <c:v>DEMAND</c:v>
                </c:pt>
              </c:strCache>
            </c:strRef>
          </c:tx>
          <c:marker>
            <c:symbol val="none"/>
          </c:marker>
          <c:cat>
            <c:strRef>
              <c:f>Sheet2!$B$4:$B$171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Sheet2!$C$4:$C$171</c:f>
              <c:numCache>
                <c:formatCode>General</c:formatCode>
                <c:ptCount val="168"/>
                <c:pt idx="0">
                  <c:v>4.2535274952526949</c:v>
                </c:pt>
                <c:pt idx="1">
                  <c:v>4.2657571661433247</c:v>
                </c:pt>
                <c:pt idx="2">
                  <c:v>4.2726313602387105</c:v>
                </c:pt>
                <c:pt idx="3">
                  <c:v>4.2365018749932073</c:v>
                </c:pt>
                <c:pt idx="4">
                  <c:v>4.1406628201052396</c:v>
                </c:pt>
                <c:pt idx="5">
                  <c:v>4.425782010084693</c:v>
                </c:pt>
                <c:pt idx="6">
                  <c:v>4.5526348708913584</c:v>
                </c:pt>
                <c:pt idx="7">
                  <c:v>5.0190409470141644</c:v>
                </c:pt>
                <c:pt idx="8">
                  <c:v>5.4075128458928354</c:v>
                </c:pt>
                <c:pt idx="9">
                  <c:v>5.5302891497359594</c:v>
                </c:pt>
                <c:pt idx="10">
                  <c:v>5.8297961878219864</c:v>
                </c:pt>
                <c:pt idx="11">
                  <c:v>5.7517820780883628</c:v>
                </c:pt>
                <c:pt idx="12">
                  <c:v>5.6737679683546913</c:v>
                </c:pt>
                <c:pt idx="13">
                  <c:v>5.6644158670854043</c:v>
                </c:pt>
                <c:pt idx="14">
                  <c:v>5.6712900611807804</c:v>
                </c:pt>
                <c:pt idx="15">
                  <c:v>5.6026280527164456</c:v>
                </c:pt>
                <c:pt idx="16">
                  <c:v>5.5124642045816579</c:v>
                </c:pt>
                <c:pt idx="17">
                  <c:v>5.3039203395251642</c:v>
                </c:pt>
                <c:pt idx="18">
                  <c:v>5.2167139935012132</c:v>
                </c:pt>
                <c:pt idx="19">
                  <c:v>5.0289525757098561</c:v>
                </c:pt>
                <c:pt idx="20">
                  <c:v>4.9110521537250751</c:v>
                </c:pt>
                <c:pt idx="21">
                  <c:v>5.0640429385921024</c:v>
                </c:pt>
                <c:pt idx="22">
                  <c:v>4.923281824615672</c:v>
                </c:pt>
                <c:pt idx="23">
                  <c:v>4.4928453687594203</c:v>
                </c:pt>
                <c:pt idx="24">
                  <c:v>5.1027302635009724</c:v>
                </c:pt>
                <c:pt idx="25">
                  <c:v>5.1814637656399585</c:v>
                </c:pt>
                <c:pt idx="26">
                  <c:v>5.0873032930311028</c:v>
                </c:pt>
                <c:pt idx="27">
                  <c:v>4.9689232761094448</c:v>
                </c:pt>
                <c:pt idx="28">
                  <c:v>4.7086630903586579</c:v>
                </c:pt>
                <c:pt idx="29">
                  <c:v>4.9100130313617942</c:v>
                </c:pt>
                <c:pt idx="30">
                  <c:v>5.0289525757098561</c:v>
                </c:pt>
                <c:pt idx="31">
                  <c:v>5.5445970653530683</c:v>
                </c:pt>
                <c:pt idx="32">
                  <c:v>5.9378649136006025</c:v>
                </c:pt>
                <c:pt idx="33">
                  <c:v>6.092694145725706</c:v>
                </c:pt>
                <c:pt idx="34">
                  <c:v>6.3763745508944663</c:v>
                </c:pt>
                <c:pt idx="35">
                  <c:v>6.2969216563501647</c:v>
                </c:pt>
                <c:pt idx="36">
                  <c:v>6.2174687618058622</c:v>
                </c:pt>
                <c:pt idx="37">
                  <c:v>6.1970859769881237</c:v>
                </c:pt>
                <c:pt idx="38">
                  <c:v>6.1850961035659653</c:v>
                </c:pt>
                <c:pt idx="39">
                  <c:v>6.0811838672403766</c:v>
                </c:pt>
                <c:pt idx="40">
                  <c:v>5.9622443228923618</c:v>
                </c:pt>
                <c:pt idx="41">
                  <c:v>5.7235659093014926</c:v>
                </c:pt>
                <c:pt idx="42">
                  <c:v>5.6375585506197332</c:v>
                </c:pt>
                <c:pt idx="43">
                  <c:v>5.386170871201343</c:v>
                </c:pt>
                <c:pt idx="44">
                  <c:v>5.2661122720005684</c:v>
                </c:pt>
                <c:pt idx="45">
                  <c:v>5.4955984493011094</c:v>
                </c:pt>
                <c:pt idx="46">
                  <c:v>5.3753000526318973</c:v>
                </c:pt>
                <c:pt idx="47">
                  <c:v>4.9674045588093358</c:v>
                </c:pt>
                <c:pt idx="48">
                  <c:v>4.8258441199381092</c:v>
                </c:pt>
                <c:pt idx="49">
                  <c:v>4.8072198498889662</c:v>
                </c:pt>
                <c:pt idx="50">
                  <c:v>4.7116205924694752</c:v>
                </c:pt>
                <c:pt idx="51">
                  <c:v>4.5882048287104915</c:v>
                </c:pt>
                <c:pt idx="52">
                  <c:v>4.3526437822093875</c:v>
                </c:pt>
                <c:pt idx="53">
                  <c:v>4.5350497232055007</c:v>
                </c:pt>
                <c:pt idx="54">
                  <c:v>4.6618226515226873</c:v>
                </c:pt>
                <c:pt idx="55">
                  <c:v>5.1362219765936299</c:v>
                </c:pt>
                <c:pt idx="56">
                  <c:v>5.4793721539363966</c:v>
                </c:pt>
                <c:pt idx="57">
                  <c:v>5.6413153776253155</c:v>
                </c:pt>
                <c:pt idx="58">
                  <c:v>5.9058119853186239</c:v>
                </c:pt>
                <c:pt idx="59">
                  <c:v>5.806056238446109</c:v>
                </c:pt>
                <c:pt idx="60">
                  <c:v>5.7063004915735469</c:v>
                </c:pt>
                <c:pt idx="61">
                  <c:v>5.7627328291472883</c:v>
                </c:pt>
                <c:pt idx="62">
                  <c:v>5.7361952426395337</c:v>
                </c:pt>
                <c:pt idx="63">
                  <c:v>5.6509872088525688</c:v>
                </c:pt>
                <c:pt idx="64">
                  <c:v>5.5474746349744253</c:v>
                </c:pt>
                <c:pt idx="65">
                  <c:v>5.3128727783470548</c:v>
                </c:pt>
                <c:pt idx="66">
                  <c:v>5.2674711243217667</c:v>
                </c:pt>
                <c:pt idx="67">
                  <c:v>5.0478166432273905</c:v>
                </c:pt>
                <c:pt idx="68">
                  <c:v>4.925200204363227</c:v>
                </c:pt>
                <c:pt idx="69">
                  <c:v>5.1263103478979382</c:v>
                </c:pt>
                <c:pt idx="70">
                  <c:v>5.0052925588234114</c:v>
                </c:pt>
                <c:pt idx="71">
                  <c:v>4.5993953772378688</c:v>
                </c:pt>
                <c:pt idx="72">
                  <c:v>4.7260084405760825</c:v>
                </c:pt>
                <c:pt idx="73">
                  <c:v>4.773967934264804</c:v>
                </c:pt>
                <c:pt idx="74">
                  <c:v>4.6827649637667541</c:v>
                </c:pt>
                <c:pt idx="75">
                  <c:v>4.5798119173149576</c:v>
                </c:pt>
                <c:pt idx="76">
                  <c:v>4.3570400691308535</c:v>
                </c:pt>
                <c:pt idx="77">
                  <c:v>4.5268966092784186</c:v>
                </c:pt>
                <c:pt idx="78">
                  <c:v>4.6233751240822221</c:v>
                </c:pt>
                <c:pt idx="79">
                  <c:v>5.1159990567548492</c:v>
                </c:pt>
                <c:pt idx="80">
                  <c:v>5.5083077151285833</c:v>
                </c:pt>
                <c:pt idx="81">
                  <c:v>5.6667339092803557</c:v>
                </c:pt>
                <c:pt idx="82">
                  <c:v>5.9233971330044852</c:v>
                </c:pt>
                <c:pt idx="83">
                  <c:v>5.8261592595506233</c:v>
                </c:pt>
                <c:pt idx="84">
                  <c:v>5.7289213860967125</c:v>
                </c:pt>
                <c:pt idx="85">
                  <c:v>5.7743230401220478</c:v>
                </c:pt>
                <c:pt idx="86">
                  <c:v>5.7341169979130209</c:v>
                </c:pt>
                <c:pt idx="87">
                  <c:v>5.6185346181231912</c:v>
                </c:pt>
                <c:pt idx="88">
                  <c:v>5.5193383986770339</c:v>
                </c:pt>
                <c:pt idx="89">
                  <c:v>5.3249425842587392</c:v>
                </c:pt>
                <c:pt idx="90">
                  <c:v>5.2581190230524317</c:v>
                </c:pt>
                <c:pt idx="91">
                  <c:v>5.0527724575752604</c:v>
                </c:pt>
                <c:pt idx="92">
                  <c:v>4.9033786347348567</c:v>
                </c:pt>
                <c:pt idx="93">
                  <c:v>5.0442996136902467</c:v>
                </c:pt>
                <c:pt idx="94">
                  <c:v>4.9742787529047128</c:v>
                </c:pt>
                <c:pt idx="95">
                  <c:v>4.5593492000077722</c:v>
                </c:pt>
                <c:pt idx="96">
                  <c:v>4.6599042717751331</c:v>
                </c:pt>
                <c:pt idx="97">
                  <c:v>4.7902741621189628</c:v>
                </c:pt>
                <c:pt idx="98">
                  <c:v>4.7039470734792701</c:v>
                </c:pt>
                <c:pt idx="99">
                  <c:v>4.6011538920064465</c:v>
                </c:pt>
                <c:pt idx="100">
                  <c:v>4.3948481366554741</c:v>
                </c:pt>
                <c:pt idx="101">
                  <c:v>4.6037117316698515</c:v>
                </c:pt>
                <c:pt idx="102">
                  <c:v>4.6021130818802281</c:v>
                </c:pt>
                <c:pt idx="103">
                  <c:v>5.048056440695829</c:v>
                </c:pt>
                <c:pt idx="104">
                  <c:v>5.4718584999251858</c:v>
                </c:pt>
                <c:pt idx="105">
                  <c:v>5.6667339092803557</c:v>
                </c:pt>
                <c:pt idx="106">
                  <c:v>5.9279532849049099</c:v>
                </c:pt>
                <c:pt idx="107">
                  <c:v>5.79842268570063</c:v>
                </c:pt>
                <c:pt idx="108">
                  <c:v>5.6688920864963492</c:v>
                </c:pt>
                <c:pt idx="109">
                  <c:v>5.6843989894556977</c:v>
                </c:pt>
                <c:pt idx="110">
                  <c:v>5.6100617742381793</c:v>
                </c:pt>
                <c:pt idx="111">
                  <c:v>5.4508362551916099</c:v>
                </c:pt>
                <c:pt idx="112">
                  <c:v>5.3304579260329179</c:v>
                </c:pt>
                <c:pt idx="113">
                  <c:v>5.1972104660677942</c:v>
                </c:pt>
                <c:pt idx="114">
                  <c:v>5.1354226516987884</c:v>
                </c:pt>
                <c:pt idx="115">
                  <c:v>4.9285573689214592</c:v>
                </c:pt>
                <c:pt idx="116">
                  <c:v>4.7388775713825577</c:v>
                </c:pt>
                <c:pt idx="117">
                  <c:v>4.9362308879116306</c:v>
                </c:pt>
                <c:pt idx="118">
                  <c:v>4.8515024490615888</c:v>
                </c:pt>
                <c:pt idx="119">
                  <c:v>4.5603883223710389</c:v>
                </c:pt>
                <c:pt idx="120">
                  <c:v>4.5663033265926467</c:v>
                </c:pt>
                <c:pt idx="121">
                  <c:v>4.5941198329320958</c:v>
                </c:pt>
                <c:pt idx="122">
                  <c:v>4.5009185501970217</c:v>
                </c:pt>
                <c:pt idx="123">
                  <c:v>4.4731819763470426</c:v>
                </c:pt>
                <c:pt idx="124">
                  <c:v>4.2209949720338438</c:v>
                </c:pt>
                <c:pt idx="125">
                  <c:v>4.2606414868165245</c:v>
                </c:pt>
                <c:pt idx="126">
                  <c:v>4.3382559341027793</c:v>
                </c:pt>
                <c:pt idx="127">
                  <c:v>4.2177177399651198</c:v>
                </c:pt>
                <c:pt idx="128">
                  <c:v>4.2749494024336627</c:v>
                </c:pt>
                <c:pt idx="129">
                  <c:v>4.3636744657578017</c:v>
                </c:pt>
                <c:pt idx="130">
                  <c:v>4.4735017063049609</c:v>
                </c:pt>
                <c:pt idx="131">
                  <c:v>4.583169081873181</c:v>
                </c:pt>
                <c:pt idx="132">
                  <c:v>4.5663832590821212</c:v>
                </c:pt>
                <c:pt idx="133">
                  <c:v>4.6388020945520925</c:v>
                </c:pt>
                <c:pt idx="134">
                  <c:v>4.6857224658775616</c:v>
                </c:pt>
                <c:pt idx="135">
                  <c:v>4.690998010183316</c:v>
                </c:pt>
                <c:pt idx="136">
                  <c:v>4.6296897907512422</c:v>
                </c:pt>
                <c:pt idx="137">
                  <c:v>4.5205819426093941</c:v>
                </c:pt>
                <c:pt idx="138">
                  <c:v>4.448962432034242</c:v>
                </c:pt>
                <c:pt idx="139">
                  <c:v>4.3414532336820102</c:v>
                </c:pt>
                <c:pt idx="140">
                  <c:v>4.2813440015921627</c:v>
                </c:pt>
                <c:pt idx="141">
                  <c:v>4.4889286767748402</c:v>
                </c:pt>
                <c:pt idx="142">
                  <c:v>4.3987648286400525</c:v>
                </c:pt>
                <c:pt idx="143">
                  <c:v>4.2236327441867285</c:v>
                </c:pt>
                <c:pt idx="144">
                  <c:v>4.4626308877355205</c:v>
                </c:pt>
                <c:pt idx="145">
                  <c:v>4.4015624657718817</c:v>
                </c:pt>
                <c:pt idx="146">
                  <c:v>4.3066026682682121</c:v>
                </c:pt>
                <c:pt idx="147">
                  <c:v>4.1857447441726476</c:v>
                </c:pt>
                <c:pt idx="148">
                  <c:v>3.9508231575873793</c:v>
                </c:pt>
                <c:pt idx="149">
                  <c:v>3.9420305837444483</c:v>
                </c:pt>
                <c:pt idx="150">
                  <c:v>3.8820012841440703</c:v>
                </c:pt>
                <c:pt idx="151">
                  <c:v>3.8859979086181289</c:v>
                </c:pt>
                <c:pt idx="152">
                  <c:v>4.0590517483449302</c:v>
                </c:pt>
                <c:pt idx="153">
                  <c:v>4.108050364396914</c:v>
                </c:pt>
                <c:pt idx="154">
                  <c:v>4.1145248960448937</c:v>
                </c:pt>
                <c:pt idx="155">
                  <c:v>4.1255555795932928</c:v>
                </c:pt>
                <c:pt idx="156">
                  <c:v>4.1970152251894861</c:v>
                </c:pt>
                <c:pt idx="157">
                  <c:v>4.3288239003439974</c:v>
                </c:pt>
                <c:pt idx="158">
                  <c:v>4.4177887611365696</c:v>
                </c:pt>
                <c:pt idx="159">
                  <c:v>4.4316970143062973</c:v>
                </c:pt>
                <c:pt idx="160">
                  <c:v>4.4903674615854952</c:v>
                </c:pt>
                <c:pt idx="161">
                  <c:v>4.543042972153609</c:v>
                </c:pt>
                <c:pt idx="162">
                  <c:v>4.4022818581772061</c:v>
                </c:pt>
                <c:pt idx="163">
                  <c:v>4.2821433264869668</c:v>
                </c:pt>
                <c:pt idx="164">
                  <c:v>4.221234769502292</c:v>
                </c:pt>
                <c:pt idx="165">
                  <c:v>4.4001236809612276</c:v>
                </c:pt>
                <c:pt idx="166">
                  <c:v>4.3791813687171404</c:v>
                </c:pt>
                <c:pt idx="167">
                  <c:v>4.1047731323281846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971328"/>
        <c:axId val="151973248"/>
      </c:lineChart>
      <c:lineChart>
        <c:grouping val="standard"/>
        <c:varyColors val="0"/>
        <c:ser>
          <c:idx val="16"/>
          <c:order val="18"/>
          <c:tx>
            <c:v>MC</c:v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val>
            <c:numRef>
              <c:f>Sheet2!$AH$4:$AH$171</c:f>
              <c:numCache>
                <c:formatCode>General</c:formatCode>
                <c:ptCount val="168"/>
                <c:pt idx="0">
                  <c:v>3.0050245786696741</c:v>
                </c:pt>
                <c:pt idx="1">
                  <c:v>3.0050314394642141</c:v>
                </c:pt>
                <c:pt idx="2">
                  <c:v>3.0050314394642141</c:v>
                </c:pt>
                <c:pt idx="3">
                  <c:v>3.0050314394642141</c:v>
                </c:pt>
                <c:pt idx="4">
                  <c:v>3.0050314394642141</c:v>
                </c:pt>
                <c:pt idx="5">
                  <c:v>3.0050588827990192</c:v>
                </c:pt>
                <c:pt idx="6">
                  <c:v>3.0050657436718806</c:v>
                </c:pt>
                <c:pt idx="7">
                  <c:v>3.0050726045604046</c:v>
                </c:pt>
                <c:pt idx="8">
                  <c:v>3.0050588827990192</c:v>
                </c:pt>
                <c:pt idx="9">
                  <c:v>2.5974767235445815</c:v>
                </c:pt>
                <c:pt idx="10">
                  <c:v>2.5974767235445815</c:v>
                </c:pt>
                <c:pt idx="11">
                  <c:v>2.5109911690036308</c:v>
                </c:pt>
                <c:pt idx="12">
                  <c:v>1.666973686628239</c:v>
                </c:pt>
                <c:pt idx="13">
                  <c:v>1.8008221054898015</c:v>
                </c:pt>
                <c:pt idx="14">
                  <c:v>1.5128221054898232</c:v>
                </c:pt>
                <c:pt idx="15">
                  <c:v>2.4294873097030609</c:v>
                </c:pt>
                <c:pt idx="16">
                  <c:v>2.5974767235445815</c:v>
                </c:pt>
                <c:pt idx="17">
                  <c:v>2.5974767235445815</c:v>
                </c:pt>
                <c:pt idx="18">
                  <c:v>3.0049834142313685</c:v>
                </c:pt>
                <c:pt idx="19">
                  <c:v>3.0049909324669226</c:v>
                </c:pt>
                <c:pt idx="20">
                  <c:v>3.005056509031566</c:v>
                </c:pt>
                <c:pt idx="21">
                  <c:v>3.0050588827990192</c:v>
                </c:pt>
                <c:pt idx="22">
                  <c:v>3.0050588827990192</c:v>
                </c:pt>
                <c:pt idx="23">
                  <c:v>3.0050314394642141</c:v>
                </c:pt>
                <c:pt idx="24">
                  <c:v>10.147432886973505</c:v>
                </c:pt>
                <c:pt idx="25">
                  <c:v>10.147456054654958</c:v>
                </c:pt>
                <c:pt idx="26">
                  <c:v>10.147479222389292</c:v>
                </c:pt>
                <c:pt idx="27">
                  <c:v>10.147502390176513</c:v>
                </c:pt>
                <c:pt idx="28">
                  <c:v>10.147525558016616</c:v>
                </c:pt>
                <c:pt idx="29">
                  <c:v>10.147550698519128</c:v>
                </c:pt>
                <c:pt idx="30">
                  <c:v>10.147574524004568</c:v>
                </c:pt>
                <c:pt idx="31">
                  <c:v>10.147574524004568</c:v>
                </c:pt>
                <c:pt idx="32">
                  <c:v>10.147574524004568</c:v>
                </c:pt>
                <c:pt idx="33">
                  <c:v>8.5818130701987982</c:v>
                </c:pt>
                <c:pt idx="34">
                  <c:v>8.0926383454038717</c:v>
                </c:pt>
                <c:pt idx="35">
                  <c:v>4.1205983308126557</c:v>
                </c:pt>
                <c:pt idx="36">
                  <c:v>2.1136809348035248</c:v>
                </c:pt>
                <c:pt idx="37">
                  <c:v>2.0623190651964758</c:v>
                </c:pt>
                <c:pt idx="38">
                  <c:v>2.0623190651964936</c:v>
                </c:pt>
                <c:pt idx="39">
                  <c:v>2.0889865716394826</c:v>
                </c:pt>
                <c:pt idx="40">
                  <c:v>4.0252388672354407</c:v>
                </c:pt>
                <c:pt idx="41">
                  <c:v>8.0926383454038717</c:v>
                </c:pt>
                <c:pt idx="42">
                  <c:v>8.6251997996962935</c:v>
                </c:pt>
                <c:pt idx="43">
                  <c:v>10.147317049359721</c:v>
                </c:pt>
                <c:pt idx="44">
                  <c:v>10.147574524004568</c:v>
                </c:pt>
                <c:pt idx="45">
                  <c:v>10.147574524004568</c:v>
                </c:pt>
                <c:pt idx="46">
                  <c:v>10.147574524004568</c:v>
                </c:pt>
                <c:pt idx="47">
                  <c:v>10.147574524004568</c:v>
                </c:pt>
                <c:pt idx="48">
                  <c:v>3.9733254995312164</c:v>
                </c:pt>
                <c:pt idx="49">
                  <c:v>3.973333913525952</c:v>
                </c:pt>
                <c:pt idx="50">
                  <c:v>3.9733423275399478</c:v>
                </c:pt>
                <c:pt idx="51">
                  <c:v>3.9733507415731317</c:v>
                </c:pt>
                <c:pt idx="52">
                  <c:v>3.6853591556255041</c:v>
                </c:pt>
                <c:pt idx="53">
                  <c:v>3.9733591556255039</c:v>
                </c:pt>
                <c:pt idx="54">
                  <c:v>3.9733591556255039</c:v>
                </c:pt>
                <c:pt idx="55">
                  <c:v>3.9733591556255039</c:v>
                </c:pt>
                <c:pt idx="56">
                  <c:v>3.4205552822816889</c:v>
                </c:pt>
                <c:pt idx="57">
                  <c:v>3.1324193981276873</c:v>
                </c:pt>
                <c:pt idx="58">
                  <c:v>0.72</c:v>
                </c:pt>
                <c:pt idx="59">
                  <c:v>-3.5999999997038386E-7</c:v>
                </c:pt>
                <c:pt idx="60">
                  <c:v>-3.5999999997038386E-7</c:v>
                </c:pt>
                <c:pt idx="61">
                  <c:v>-3.5999999997038386E-7</c:v>
                </c:pt>
                <c:pt idx="62">
                  <c:v>-9.8182237441977738E-2</c:v>
                </c:pt>
                <c:pt idx="63">
                  <c:v>-3.5999999997038386E-7</c:v>
                </c:pt>
                <c:pt idx="64">
                  <c:v>-3.5999999997038386E-7</c:v>
                </c:pt>
                <c:pt idx="65">
                  <c:v>2.9942247939111506</c:v>
                </c:pt>
                <c:pt idx="66">
                  <c:v>3.4205552822816889</c:v>
                </c:pt>
                <c:pt idx="67">
                  <c:v>3.6852775120981085</c:v>
                </c:pt>
                <c:pt idx="68">
                  <c:v>3.9733591556255039</c:v>
                </c:pt>
                <c:pt idx="69">
                  <c:v>3.9733591556255039</c:v>
                </c:pt>
                <c:pt idx="70">
                  <c:v>3.9733591556255039</c:v>
                </c:pt>
                <c:pt idx="71">
                  <c:v>3.9733170855556317</c:v>
                </c:pt>
                <c:pt idx="72">
                  <c:v>3.8107460870395564</c:v>
                </c:pt>
                <c:pt idx="73">
                  <c:v>3.8107541298480125</c:v>
                </c:pt>
                <c:pt idx="74">
                  <c:v>3.8107621726748282</c:v>
                </c:pt>
                <c:pt idx="75">
                  <c:v>3.8107702155200402</c:v>
                </c:pt>
                <c:pt idx="76">
                  <c:v>3.8107782583835759</c:v>
                </c:pt>
                <c:pt idx="77">
                  <c:v>3.8107869588005041</c:v>
                </c:pt>
                <c:pt idx="78">
                  <c:v>4.0935363214972318</c:v>
                </c:pt>
                <c:pt idx="79">
                  <c:v>3.81080435969394</c:v>
                </c:pt>
                <c:pt idx="80">
                  <c:v>3.5227058732726477</c:v>
                </c:pt>
                <c:pt idx="81">
                  <c:v>2.9942247939111506</c:v>
                </c:pt>
                <c:pt idx="82">
                  <c:v>-0.22748704070383444</c:v>
                </c:pt>
                <c:pt idx="83">
                  <c:v>-3.5999999997038386E-7</c:v>
                </c:pt>
                <c:pt idx="84">
                  <c:v>-0.22748704070383982</c:v>
                </c:pt>
                <c:pt idx="85">
                  <c:v>-0.22748704070384235</c:v>
                </c:pt>
                <c:pt idx="86">
                  <c:v>-0.22748704070384484</c:v>
                </c:pt>
                <c:pt idx="87">
                  <c:v>-0.22748704070378475</c:v>
                </c:pt>
                <c:pt idx="88">
                  <c:v>-0.22748704070378725</c:v>
                </c:pt>
                <c:pt idx="89">
                  <c:v>2.9942863197102616</c:v>
                </c:pt>
                <c:pt idx="90">
                  <c:v>3.5227058732726477</c:v>
                </c:pt>
                <c:pt idx="91">
                  <c:v>3.5227058732726477</c:v>
                </c:pt>
                <c:pt idx="92">
                  <c:v>4.0935363214972318</c:v>
                </c:pt>
                <c:pt idx="93">
                  <c:v>4.0935363214972318</c:v>
                </c:pt>
                <c:pt idx="94">
                  <c:v>4.5702691128643318</c:v>
                </c:pt>
                <c:pt idx="95">
                  <c:v>4.0935363214972318</c:v>
                </c:pt>
                <c:pt idx="96">
                  <c:v>3.5596698042954205</c:v>
                </c:pt>
                <c:pt idx="97">
                  <c:v>3.5596698042954205</c:v>
                </c:pt>
                <c:pt idx="98">
                  <c:v>3.5596698042954205</c:v>
                </c:pt>
                <c:pt idx="99">
                  <c:v>3.5596698042954205</c:v>
                </c:pt>
                <c:pt idx="100">
                  <c:v>3.5596759588042213</c:v>
                </c:pt>
                <c:pt idx="101">
                  <c:v>3.5596840859275574</c:v>
                </c:pt>
                <c:pt idx="102">
                  <c:v>3.5596922130694506</c:v>
                </c:pt>
                <c:pt idx="103">
                  <c:v>3.5596996826949034</c:v>
                </c:pt>
                <c:pt idx="104">
                  <c:v>3.5596698042954205</c:v>
                </c:pt>
                <c:pt idx="105">
                  <c:v>2.9942247939111506</c:v>
                </c:pt>
                <c:pt idx="106">
                  <c:v>2.9942247939111506</c:v>
                </c:pt>
                <c:pt idx="107">
                  <c:v>1.54718679070872</c:v>
                </c:pt>
                <c:pt idx="108">
                  <c:v>-0.38618223744197877</c:v>
                </c:pt>
                <c:pt idx="109">
                  <c:v>-0.38618223744197877</c:v>
                </c:pt>
                <c:pt idx="110">
                  <c:v>-0.38618223744197877</c:v>
                </c:pt>
                <c:pt idx="111">
                  <c:v>-0.38618223744197877</c:v>
                </c:pt>
                <c:pt idx="112">
                  <c:v>2.737719333651107</c:v>
                </c:pt>
                <c:pt idx="113">
                  <c:v>2.737719333651107</c:v>
                </c:pt>
                <c:pt idx="114">
                  <c:v>3.0688621920600916</c:v>
                </c:pt>
                <c:pt idx="115">
                  <c:v>3.847602815529156</c:v>
                </c:pt>
                <c:pt idx="116">
                  <c:v>3.8476109424854883</c:v>
                </c:pt>
                <c:pt idx="117">
                  <c:v>3.847619069460396</c:v>
                </c:pt>
                <c:pt idx="118">
                  <c:v>3.5596698042954205</c:v>
                </c:pt>
                <c:pt idx="119">
                  <c:v>3.5596698042954205</c:v>
                </c:pt>
                <c:pt idx="120">
                  <c:v>2.7285685158120767</c:v>
                </c:pt>
                <c:pt idx="121">
                  <c:v>2.7285685158120767</c:v>
                </c:pt>
                <c:pt idx="122">
                  <c:v>2.7285685158120767</c:v>
                </c:pt>
                <c:pt idx="123">
                  <c:v>2.7285685158120767</c:v>
                </c:pt>
                <c:pt idx="124">
                  <c:v>2.7285685158120767</c:v>
                </c:pt>
                <c:pt idx="125">
                  <c:v>2.7285685158120767</c:v>
                </c:pt>
                <c:pt idx="126">
                  <c:v>2.7285685158120767</c:v>
                </c:pt>
                <c:pt idx="127">
                  <c:v>2.7285685158120767</c:v>
                </c:pt>
                <c:pt idx="128">
                  <c:v>2.1957747791046875</c:v>
                </c:pt>
                <c:pt idx="129">
                  <c:v>2.1525685158120771</c:v>
                </c:pt>
                <c:pt idx="130">
                  <c:v>0.81387883876430889</c:v>
                </c:pt>
                <c:pt idx="131">
                  <c:v>-0.38618223744197877</c:v>
                </c:pt>
                <c:pt idx="132">
                  <c:v>-0.38618223744197877</c:v>
                </c:pt>
                <c:pt idx="133">
                  <c:v>-0.38618223744197877</c:v>
                </c:pt>
                <c:pt idx="134">
                  <c:v>-9.2018288815662252</c:v>
                </c:pt>
                <c:pt idx="135">
                  <c:v>-0.28800035999999996</c:v>
                </c:pt>
                <c:pt idx="136">
                  <c:v>1.786483238440266</c:v>
                </c:pt>
                <c:pt idx="137">
                  <c:v>1.786483238440266</c:v>
                </c:pt>
                <c:pt idx="138">
                  <c:v>2.3624832384402659</c:v>
                </c:pt>
                <c:pt idx="139">
                  <c:v>2.5324913667917701</c:v>
                </c:pt>
                <c:pt idx="140">
                  <c:v>2.7285685158120767</c:v>
                </c:pt>
                <c:pt idx="141">
                  <c:v>2.7285685158120767</c:v>
                </c:pt>
                <c:pt idx="142">
                  <c:v>2.7285685158120767</c:v>
                </c:pt>
                <c:pt idx="143">
                  <c:v>2.7285685158120767</c:v>
                </c:pt>
                <c:pt idx="144">
                  <c:v>2.0945776462772545</c:v>
                </c:pt>
                <c:pt idx="145">
                  <c:v>2.0945776462772545</c:v>
                </c:pt>
                <c:pt idx="146">
                  <c:v>2.0945776462772545</c:v>
                </c:pt>
                <c:pt idx="147">
                  <c:v>2.0945776462772545</c:v>
                </c:pt>
                <c:pt idx="148">
                  <c:v>2.0945776462772545</c:v>
                </c:pt>
                <c:pt idx="149">
                  <c:v>2.0945776462772545</c:v>
                </c:pt>
                <c:pt idx="150">
                  <c:v>2.0945776462772545</c:v>
                </c:pt>
                <c:pt idx="151">
                  <c:v>2.0782304276049435</c:v>
                </c:pt>
                <c:pt idx="152">
                  <c:v>1.8096159591583776</c:v>
                </c:pt>
                <c:pt idx="153">
                  <c:v>1.5520262551574797</c:v>
                </c:pt>
                <c:pt idx="154">
                  <c:v>-0.28800035999999996</c:v>
                </c:pt>
                <c:pt idx="155">
                  <c:v>-0.38618223744197877</c:v>
                </c:pt>
                <c:pt idx="156">
                  <c:v>-0.28800035999999996</c:v>
                </c:pt>
                <c:pt idx="157">
                  <c:v>-0.28800035999999996</c:v>
                </c:pt>
                <c:pt idx="158">
                  <c:v>-0.28800035999999996</c:v>
                </c:pt>
                <c:pt idx="159">
                  <c:v>-0.28800035999999996</c:v>
                </c:pt>
                <c:pt idx="160">
                  <c:v>-0.28800035999999996</c:v>
                </c:pt>
                <c:pt idx="161">
                  <c:v>1.7664405188035179</c:v>
                </c:pt>
                <c:pt idx="162">
                  <c:v>1.8235909993356645</c:v>
                </c:pt>
                <c:pt idx="163">
                  <c:v>2.3661748056004384</c:v>
                </c:pt>
                <c:pt idx="164">
                  <c:v>2.9942247939111506</c:v>
                </c:pt>
                <c:pt idx="165">
                  <c:v>2.9942247939111506</c:v>
                </c:pt>
                <c:pt idx="166">
                  <c:v>3.7061296133724007</c:v>
                </c:pt>
                <c:pt idx="167">
                  <c:v>2.9942247939111506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292160"/>
        <c:axId val="153290240"/>
      </c:lineChart>
      <c:catAx>
        <c:axId val="1519713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Hours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151973248"/>
        <c:crosses val="autoZero"/>
        <c:auto val="1"/>
        <c:lblAlgn val="ctr"/>
        <c:lblOffset val="100"/>
        <c:noMultiLvlLbl val="0"/>
      </c:catAx>
      <c:valAx>
        <c:axId val="1519732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GW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51971328"/>
        <c:crosses val="autoZero"/>
        <c:crossBetween val="between"/>
      </c:valAx>
      <c:valAx>
        <c:axId val="15329024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Rp/kWh</a:t>
                </a:r>
              </a:p>
            </c:rich>
          </c:tx>
          <c:layout>
            <c:manualLayout>
              <c:xMode val="edge"/>
              <c:yMode val="edge"/>
              <c:x val="0.85548784748913331"/>
              <c:y val="0.3886354681945041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53292160"/>
        <c:crosses val="max"/>
        <c:crossBetween val="between"/>
      </c:valAx>
      <c:catAx>
        <c:axId val="153292160"/>
        <c:scaling>
          <c:orientation val="minMax"/>
        </c:scaling>
        <c:delete val="1"/>
        <c:axPos val="b"/>
        <c:majorTickMark val="out"/>
        <c:minorTickMark val="none"/>
        <c:tickLblPos val="nextTo"/>
        <c:crossAx val="153290240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87037743243376275"/>
          <c:y val="5.9250105296451298E-2"/>
          <c:w val="0.12069233448480993"/>
          <c:h val="0.79613032666930472"/>
        </c:manualLayout>
      </c:layout>
      <c:overlay val="0"/>
      <c:txPr>
        <a:bodyPr/>
        <a:lstStyle/>
        <a:p>
          <a:pPr>
            <a:defRPr sz="900"/>
          </a:pPr>
          <a:endParaRPr lang="de-DE"/>
        </a:p>
      </c:txPr>
    </c:legend>
    <c:plotVisOnly val="1"/>
    <c:dispBlanksAs val="zero"/>
    <c:showDLblsOverMax val="0"/>
  </c:chart>
  <c:txPr>
    <a:bodyPr/>
    <a:lstStyle/>
    <a:p>
      <a:pPr>
        <a:defRPr sz="1100"/>
      </a:pPr>
      <a:endParaRPr lang="de-DE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areaChart>
        <c:grouping val="stacked"/>
        <c:varyColors val="0"/>
        <c:ser>
          <c:idx val="2"/>
          <c:order val="0"/>
          <c:tx>
            <c:v>CAES</c:v>
          </c:tx>
          <c:spPr>
            <a:solidFill>
              <a:schemeClr val="bg1">
                <a:lumMod val="50000"/>
              </a:schemeClr>
            </a:solidFill>
            <a:ln w="25400">
              <a:noFill/>
            </a:ln>
          </c:spPr>
          <c:val>
            <c:numRef>
              <c:f>Sheet2!$AA$4:$AA$171</c:f>
              <c:numCache>
                <c:formatCode>General</c:formatCode>
                <c:ptCount val="168"/>
                <c:pt idx="0">
                  <c:v>2.0532261722223555</c:v>
                </c:pt>
                <c:pt idx="1">
                  <c:v>2.0532261722223555</c:v>
                </c:pt>
                <c:pt idx="2">
                  <c:v>2.0532261722223555</c:v>
                </c:pt>
                <c:pt idx="3">
                  <c:v>2.0532261722223555</c:v>
                </c:pt>
                <c:pt idx="4">
                  <c:v>2.0532261722223555</c:v>
                </c:pt>
                <c:pt idx="5">
                  <c:v>2.0532261722223555</c:v>
                </c:pt>
                <c:pt idx="6">
                  <c:v>2.0532261722223555</c:v>
                </c:pt>
                <c:pt idx="7">
                  <c:v>2.0532261722223555</c:v>
                </c:pt>
                <c:pt idx="8">
                  <c:v>2.0532261722223555</c:v>
                </c:pt>
                <c:pt idx="9">
                  <c:v>2.0532261722223555</c:v>
                </c:pt>
                <c:pt idx="10">
                  <c:v>2.0532261722223555</c:v>
                </c:pt>
                <c:pt idx="11">
                  <c:v>2.0532261722223555</c:v>
                </c:pt>
                <c:pt idx="12">
                  <c:v>2.0532261722223555</c:v>
                </c:pt>
                <c:pt idx="13">
                  <c:v>2.0532261722223555</c:v>
                </c:pt>
                <c:pt idx="14">
                  <c:v>2.0532261722223555</c:v>
                </c:pt>
                <c:pt idx="15">
                  <c:v>2.0532261722223555</c:v>
                </c:pt>
                <c:pt idx="16">
                  <c:v>2.0532261722223555</c:v>
                </c:pt>
                <c:pt idx="17">
                  <c:v>2.0532261722223555</c:v>
                </c:pt>
                <c:pt idx="18">
                  <c:v>2.0532261722223555</c:v>
                </c:pt>
                <c:pt idx="19">
                  <c:v>2.0532261722223555</c:v>
                </c:pt>
                <c:pt idx="20">
                  <c:v>2.0532261722223555</c:v>
                </c:pt>
                <c:pt idx="21">
                  <c:v>2.0532261722223555</c:v>
                </c:pt>
                <c:pt idx="22">
                  <c:v>2.0532261722223555</c:v>
                </c:pt>
                <c:pt idx="23">
                  <c:v>2.0532261722223555</c:v>
                </c:pt>
                <c:pt idx="24">
                  <c:v>2.0532261722223555</c:v>
                </c:pt>
                <c:pt idx="25">
                  <c:v>2.0532261722223555</c:v>
                </c:pt>
                <c:pt idx="26">
                  <c:v>2.0532261722223555</c:v>
                </c:pt>
                <c:pt idx="27">
                  <c:v>2.0532261722223555</c:v>
                </c:pt>
                <c:pt idx="28">
                  <c:v>2.0532261722223555</c:v>
                </c:pt>
                <c:pt idx="29">
                  <c:v>2.0532261722223555</c:v>
                </c:pt>
                <c:pt idx="30">
                  <c:v>2.0532261722223555</c:v>
                </c:pt>
                <c:pt idx="31">
                  <c:v>2.0532261722223555</c:v>
                </c:pt>
                <c:pt idx="32">
                  <c:v>2.0532261722223555</c:v>
                </c:pt>
                <c:pt idx="33">
                  <c:v>2.0532261722223555</c:v>
                </c:pt>
                <c:pt idx="34">
                  <c:v>2.0532261722223555</c:v>
                </c:pt>
                <c:pt idx="35">
                  <c:v>2.0532261722223555</c:v>
                </c:pt>
                <c:pt idx="36">
                  <c:v>2.0532261722223555</c:v>
                </c:pt>
                <c:pt idx="37">
                  <c:v>2.0532261722223555</c:v>
                </c:pt>
                <c:pt idx="38">
                  <c:v>2.0532261722223555</c:v>
                </c:pt>
                <c:pt idx="39">
                  <c:v>2.0532261722223555</c:v>
                </c:pt>
                <c:pt idx="40">
                  <c:v>2.0532261722223555</c:v>
                </c:pt>
                <c:pt idx="41">
                  <c:v>2.0532261722223555</c:v>
                </c:pt>
                <c:pt idx="42">
                  <c:v>2.0532261722223555</c:v>
                </c:pt>
                <c:pt idx="43">
                  <c:v>2.0532261722223555</c:v>
                </c:pt>
                <c:pt idx="44">
                  <c:v>2.0532261722223555</c:v>
                </c:pt>
                <c:pt idx="45">
                  <c:v>2.0532261722223555</c:v>
                </c:pt>
                <c:pt idx="46">
                  <c:v>2.0532261722223555</c:v>
                </c:pt>
                <c:pt idx="47">
                  <c:v>2.0532261722223555</c:v>
                </c:pt>
                <c:pt idx="48">
                  <c:v>2.0532261722223555</c:v>
                </c:pt>
                <c:pt idx="49">
                  <c:v>2.0532261722223555</c:v>
                </c:pt>
                <c:pt idx="50">
                  <c:v>2.0532261722223555</c:v>
                </c:pt>
                <c:pt idx="51">
                  <c:v>2.0532261722223555</c:v>
                </c:pt>
                <c:pt idx="52">
                  <c:v>2.0532261722223555</c:v>
                </c:pt>
                <c:pt idx="53">
                  <c:v>2.0532261722223555</c:v>
                </c:pt>
                <c:pt idx="54">
                  <c:v>2.0532261722223555</c:v>
                </c:pt>
                <c:pt idx="55">
                  <c:v>2.0532261722223555</c:v>
                </c:pt>
                <c:pt idx="56">
                  <c:v>2.0532261722223555</c:v>
                </c:pt>
                <c:pt idx="57">
                  <c:v>2.0532261722223555</c:v>
                </c:pt>
                <c:pt idx="58">
                  <c:v>2.0532261722223555</c:v>
                </c:pt>
                <c:pt idx="59">
                  <c:v>2.0532261722223555</c:v>
                </c:pt>
                <c:pt idx="60">
                  <c:v>2.0532261722223555</c:v>
                </c:pt>
                <c:pt idx="61">
                  <c:v>2.0532261722223555</c:v>
                </c:pt>
                <c:pt idx="62">
                  <c:v>2.0532261722223555</c:v>
                </c:pt>
                <c:pt idx="63">
                  <c:v>2.0532261722223555</c:v>
                </c:pt>
                <c:pt idx="64">
                  <c:v>2.0532261722223555</c:v>
                </c:pt>
                <c:pt idx="65">
                  <c:v>2.0532261722223555</c:v>
                </c:pt>
                <c:pt idx="66">
                  <c:v>2.0532261722223555</c:v>
                </c:pt>
                <c:pt idx="67">
                  <c:v>2.0532261722223555</c:v>
                </c:pt>
                <c:pt idx="68">
                  <c:v>2.0532261722223555</c:v>
                </c:pt>
                <c:pt idx="69">
                  <c:v>2.0532261722223555</c:v>
                </c:pt>
                <c:pt idx="70">
                  <c:v>2.0532261722223555</c:v>
                </c:pt>
                <c:pt idx="71">
                  <c:v>2.0532261722223555</c:v>
                </c:pt>
                <c:pt idx="72">
                  <c:v>2.0532261722223555</c:v>
                </c:pt>
                <c:pt idx="73">
                  <c:v>2.0532261722223555</c:v>
                </c:pt>
                <c:pt idx="74">
                  <c:v>2.0532261722223555</c:v>
                </c:pt>
                <c:pt idx="75">
                  <c:v>2.0532261722223555</c:v>
                </c:pt>
                <c:pt idx="76">
                  <c:v>2.0532261722223555</c:v>
                </c:pt>
                <c:pt idx="77">
                  <c:v>2.0532261722223555</c:v>
                </c:pt>
                <c:pt idx="78">
                  <c:v>2.0532261722223555</c:v>
                </c:pt>
                <c:pt idx="79">
                  <c:v>2.0532261722223555</c:v>
                </c:pt>
                <c:pt idx="80">
                  <c:v>2.0532261722223555</c:v>
                </c:pt>
                <c:pt idx="81">
                  <c:v>2.0532261722223555</c:v>
                </c:pt>
                <c:pt idx="82">
                  <c:v>2.0532261722223555</c:v>
                </c:pt>
                <c:pt idx="83">
                  <c:v>2.0532261722223555</c:v>
                </c:pt>
                <c:pt idx="84">
                  <c:v>2.0532261722223555</c:v>
                </c:pt>
                <c:pt idx="85">
                  <c:v>2.0532261722223555</c:v>
                </c:pt>
                <c:pt idx="86">
                  <c:v>2.0532261722223555</c:v>
                </c:pt>
                <c:pt idx="87">
                  <c:v>2.0532261722223555</c:v>
                </c:pt>
                <c:pt idx="88">
                  <c:v>2.0532261722223555</c:v>
                </c:pt>
                <c:pt idx="89">
                  <c:v>2.0532261722223555</c:v>
                </c:pt>
                <c:pt idx="90">
                  <c:v>2.0532261722223555</c:v>
                </c:pt>
                <c:pt idx="91">
                  <c:v>2.0532261722223555</c:v>
                </c:pt>
                <c:pt idx="92">
                  <c:v>2.0532261722223555</c:v>
                </c:pt>
                <c:pt idx="93">
                  <c:v>2.0532261722223555</c:v>
                </c:pt>
                <c:pt idx="94">
                  <c:v>2.0532261722223555</c:v>
                </c:pt>
                <c:pt idx="95">
                  <c:v>2.0532261722223555</c:v>
                </c:pt>
                <c:pt idx="96">
                  <c:v>2.0532261722223555</c:v>
                </c:pt>
                <c:pt idx="97">
                  <c:v>2.0532261722223555</c:v>
                </c:pt>
                <c:pt idx="98">
                  <c:v>2.0532261722223555</c:v>
                </c:pt>
                <c:pt idx="99">
                  <c:v>2.0532261722223555</c:v>
                </c:pt>
                <c:pt idx="100">
                  <c:v>2.0532261722223555</c:v>
                </c:pt>
                <c:pt idx="101">
                  <c:v>2.0532261722223555</c:v>
                </c:pt>
                <c:pt idx="102">
                  <c:v>2.0532261722223555</c:v>
                </c:pt>
                <c:pt idx="103">
                  <c:v>2.0532261722223555</c:v>
                </c:pt>
                <c:pt idx="104">
                  <c:v>2.0532261722223555</c:v>
                </c:pt>
                <c:pt idx="105">
                  <c:v>2.0532261722223555</c:v>
                </c:pt>
                <c:pt idx="106">
                  <c:v>2.0532261722223555</c:v>
                </c:pt>
                <c:pt idx="107">
                  <c:v>2.0532261722223555</c:v>
                </c:pt>
                <c:pt idx="108">
                  <c:v>2.0532261722223555</c:v>
                </c:pt>
                <c:pt idx="109">
                  <c:v>2.0532261722223555</c:v>
                </c:pt>
                <c:pt idx="110">
                  <c:v>2.0532261722223555</c:v>
                </c:pt>
                <c:pt idx="111">
                  <c:v>2.0532261722223555</c:v>
                </c:pt>
                <c:pt idx="112">
                  <c:v>2.0532261722223555</c:v>
                </c:pt>
                <c:pt idx="113">
                  <c:v>2.0532261722223555</c:v>
                </c:pt>
                <c:pt idx="114">
                  <c:v>2.0532261722223555</c:v>
                </c:pt>
                <c:pt idx="115">
                  <c:v>2.0532261722223555</c:v>
                </c:pt>
                <c:pt idx="116">
                  <c:v>2.0532261722223555</c:v>
                </c:pt>
                <c:pt idx="117">
                  <c:v>2.0532261722223555</c:v>
                </c:pt>
                <c:pt idx="118">
                  <c:v>2.0532261722223555</c:v>
                </c:pt>
                <c:pt idx="119">
                  <c:v>2.0532261722223555</c:v>
                </c:pt>
                <c:pt idx="120">
                  <c:v>2.0532261722223555</c:v>
                </c:pt>
                <c:pt idx="121">
                  <c:v>2.0532261722223555</c:v>
                </c:pt>
                <c:pt idx="122">
                  <c:v>2.0532261722223555</c:v>
                </c:pt>
                <c:pt idx="123">
                  <c:v>2.0532261722223555</c:v>
                </c:pt>
                <c:pt idx="124">
                  <c:v>2.0532261722223555</c:v>
                </c:pt>
                <c:pt idx="125">
                  <c:v>2.0532261722223555</c:v>
                </c:pt>
                <c:pt idx="126">
                  <c:v>2.0532261722223555</c:v>
                </c:pt>
                <c:pt idx="127">
                  <c:v>2.0532261722223555</c:v>
                </c:pt>
                <c:pt idx="128">
                  <c:v>2.0532261722223555</c:v>
                </c:pt>
                <c:pt idx="129">
                  <c:v>2.0532261722223555</c:v>
                </c:pt>
                <c:pt idx="130">
                  <c:v>2.0532261722223555</c:v>
                </c:pt>
                <c:pt idx="131">
                  <c:v>2.0532261722223555</c:v>
                </c:pt>
                <c:pt idx="132">
                  <c:v>2.0532261722223555</c:v>
                </c:pt>
                <c:pt idx="133">
                  <c:v>2.0532261722223555</c:v>
                </c:pt>
                <c:pt idx="134">
                  <c:v>2.0532261722223555</c:v>
                </c:pt>
                <c:pt idx="135">
                  <c:v>2.0532261722223555</c:v>
                </c:pt>
                <c:pt idx="136">
                  <c:v>2.0532261722223555</c:v>
                </c:pt>
                <c:pt idx="137">
                  <c:v>2.0532261722223555</c:v>
                </c:pt>
                <c:pt idx="138">
                  <c:v>2.0532261722223555</c:v>
                </c:pt>
                <c:pt idx="139">
                  <c:v>2.0532261722223555</c:v>
                </c:pt>
                <c:pt idx="140">
                  <c:v>2.0532261722223555</c:v>
                </c:pt>
                <c:pt idx="141">
                  <c:v>2.0532261722223555</c:v>
                </c:pt>
                <c:pt idx="142">
                  <c:v>2.0532261722223555</c:v>
                </c:pt>
                <c:pt idx="143">
                  <c:v>2.0532261722223555</c:v>
                </c:pt>
                <c:pt idx="144">
                  <c:v>2.0532261722223555</c:v>
                </c:pt>
                <c:pt idx="145">
                  <c:v>2.0532261722223555</c:v>
                </c:pt>
                <c:pt idx="146">
                  <c:v>2.0532261722223555</c:v>
                </c:pt>
                <c:pt idx="147">
                  <c:v>2.0532261722223555</c:v>
                </c:pt>
                <c:pt idx="148">
                  <c:v>2.0532261722223555</c:v>
                </c:pt>
                <c:pt idx="149">
                  <c:v>2.0532261722223555</c:v>
                </c:pt>
                <c:pt idx="150">
                  <c:v>2.0532261722223555</c:v>
                </c:pt>
                <c:pt idx="151">
                  <c:v>2.0532261722223555</c:v>
                </c:pt>
                <c:pt idx="152">
                  <c:v>2.0532261722223555</c:v>
                </c:pt>
                <c:pt idx="153">
                  <c:v>2.0532261722223555</c:v>
                </c:pt>
                <c:pt idx="154">
                  <c:v>2.0532261722223555</c:v>
                </c:pt>
                <c:pt idx="155">
                  <c:v>2.0532261722223555</c:v>
                </c:pt>
                <c:pt idx="156">
                  <c:v>2.0532261722223555</c:v>
                </c:pt>
                <c:pt idx="157">
                  <c:v>2.0532261722223555</c:v>
                </c:pt>
                <c:pt idx="158">
                  <c:v>2.0532261722223555</c:v>
                </c:pt>
                <c:pt idx="159">
                  <c:v>2.0532261722223555</c:v>
                </c:pt>
                <c:pt idx="160">
                  <c:v>2.0532261722223555</c:v>
                </c:pt>
                <c:pt idx="161">
                  <c:v>2.0532261722223555</c:v>
                </c:pt>
                <c:pt idx="162">
                  <c:v>2.0532261722223555</c:v>
                </c:pt>
                <c:pt idx="163">
                  <c:v>2.0532261722223555</c:v>
                </c:pt>
                <c:pt idx="164">
                  <c:v>2.0532261722223555</c:v>
                </c:pt>
                <c:pt idx="165">
                  <c:v>2.0532261722223555</c:v>
                </c:pt>
                <c:pt idx="166">
                  <c:v>2.0532261722223555</c:v>
                </c:pt>
                <c:pt idx="167">
                  <c:v>2.0532261722223555</c:v>
                </c:pt>
              </c:numCache>
            </c:numRef>
          </c:val>
        </c:ser>
        <c:ser>
          <c:idx val="0"/>
          <c:order val="1"/>
          <c:tx>
            <c:strRef>
              <c:f>Sheet2!$Y$3</c:f>
              <c:strCache>
                <c:ptCount val="1"/>
                <c:pt idx="0">
                  <c:v>Storage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25400">
              <a:noFill/>
            </a:ln>
          </c:spPr>
          <c:cat>
            <c:strRef>
              <c:f>Sheet2!$B$4:$B$171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Sheet2!$Y$4:$Y$171</c:f>
              <c:numCache>
                <c:formatCode>General</c:formatCode>
                <c:ptCount val="168"/>
                <c:pt idx="0">
                  <c:v>0.64151466284485137</c:v>
                </c:pt>
                <c:pt idx="1">
                  <c:v>0.64151466284485137</c:v>
                </c:pt>
                <c:pt idx="2">
                  <c:v>0.64151466284485137</c:v>
                </c:pt>
                <c:pt idx="3">
                  <c:v>0.64151466284485137</c:v>
                </c:pt>
                <c:pt idx="4">
                  <c:v>0.64151466284485137</c:v>
                </c:pt>
                <c:pt idx="5">
                  <c:v>0.64151466284485137</c:v>
                </c:pt>
                <c:pt idx="6">
                  <c:v>0.64151466284485137</c:v>
                </c:pt>
                <c:pt idx="7">
                  <c:v>0.64151466284485137</c:v>
                </c:pt>
                <c:pt idx="8">
                  <c:v>0.64151466284485137</c:v>
                </c:pt>
                <c:pt idx="9">
                  <c:v>0.64151466284485137</c:v>
                </c:pt>
                <c:pt idx="10">
                  <c:v>0.64151466284485137</c:v>
                </c:pt>
                <c:pt idx="11">
                  <c:v>0.64151466284485137</c:v>
                </c:pt>
                <c:pt idx="12">
                  <c:v>0.64151466284485137</c:v>
                </c:pt>
                <c:pt idx="13">
                  <c:v>0.64151466284485137</c:v>
                </c:pt>
                <c:pt idx="14">
                  <c:v>0.64151466284485137</c:v>
                </c:pt>
                <c:pt idx="15">
                  <c:v>0.64151466284485137</c:v>
                </c:pt>
                <c:pt idx="16">
                  <c:v>0.64151466284485137</c:v>
                </c:pt>
                <c:pt idx="17">
                  <c:v>0.64151466284485137</c:v>
                </c:pt>
                <c:pt idx="18">
                  <c:v>0.64151466284485137</c:v>
                </c:pt>
                <c:pt idx="19">
                  <c:v>0.64151466284485137</c:v>
                </c:pt>
                <c:pt idx="20">
                  <c:v>0.64151466284485137</c:v>
                </c:pt>
                <c:pt idx="21">
                  <c:v>0.64151466284485137</c:v>
                </c:pt>
                <c:pt idx="22">
                  <c:v>0.64151466284485137</c:v>
                </c:pt>
                <c:pt idx="23">
                  <c:v>0.64151466284485137</c:v>
                </c:pt>
                <c:pt idx="24">
                  <c:v>0.64151466284485137</c:v>
                </c:pt>
                <c:pt idx="25">
                  <c:v>0.64151466284485137</c:v>
                </c:pt>
                <c:pt idx="26">
                  <c:v>0.64151466284485137</c:v>
                </c:pt>
                <c:pt idx="27">
                  <c:v>0.64151466284485137</c:v>
                </c:pt>
                <c:pt idx="28">
                  <c:v>0.64151466284485137</c:v>
                </c:pt>
                <c:pt idx="29">
                  <c:v>0.64151466284485137</c:v>
                </c:pt>
                <c:pt idx="30">
                  <c:v>0.64151466284485137</c:v>
                </c:pt>
                <c:pt idx="31">
                  <c:v>0.64151466284485137</c:v>
                </c:pt>
                <c:pt idx="32">
                  <c:v>0.64151466284485137</c:v>
                </c:pt>
                <c:pt idx="33">
                  <c:v>0.64151466284485137</c:v>
                </c:pt>
                <c:pt idx="34">
                  <c:v>0.64151466284485137</c:v>
                </c:pt>
                <c:pt idx="35">
                  <c:v>0.64151466284485137</c:v>
                </c:pt>
                <c:pt idx="36">
                  <c:v>2.268493150684936</c:v>
                </c:pt>
                <c:pt idx="37">
                  <c:v>2.268493150684936</c:v>
                </c:pt>
                <c:pt idx="38">
                  <c:v>2.268493150684936</c:v>
                </c:pt>
                <c:pt idx="39">
                  <c:v>2.268493150684936</c:v>
                </c:pt>
                <c:pt idx="40">
                  <c:v>0.64151466284485137</c:v>
                </c:pt>
                <c:pt idx="41">
                  <c:v>0.64151466284485137</c:v>
                </c:pt>
                <c:pt idx="42">
                  <c:v>0.64151466284485137</c:v>
                </c:pt>
                <c:pt idx="43">
                  <c:v>0.64151466284485137</c:v>
                </c:pt>
                <c:pt idx="44">
                  <c:v>0.64151466284485137</c:v>
                </c:pt>
                <c:pt idx="45">
                  <c:v>0.64151466284485137</c:v>
                </c:pt>
                <c:pt idx="46">
                  <c:v>0.64151466284485137</c:v>
                </c:pt>
                <c:pt idx="47">
                  <c:v>0.64151466284485137</c:v>
                </c:pt>
                <c:pt idx="48">
                  <c:v>0.64151466284485137</c:v>
                </c:pt>
                <c:pt idx="49">
                  <c:v>0.64151466284485137</c:v>
                </c:pt>
                <c:pt idx="50">
                  <c:v>0.64151466284485137</c:v>
                </c:pt>
                <c:pt idx="51">
                  <c:v>0.64151466284485137</c:v>
                </c:pt>
                <c:pt idx="52">
                  <c:v>0.64151466284485137</c:v>
                </c:pt>
                <c:pt idx="53">
                  <c:v>0.64151466284485137</c:v>
                </c:pt>
                <c:pt idx="54">
                  <c:v>0.64151466284485137</c:v>
                </c:pt>
                <c:pt idx="55">
                  <c:v>0.64151466284485137</c:v>
                </c:pt>
                <c:pt idx="56">
                  <c:v>0.64151466284485137</c:v>
                </c:pt>
                <c:pt idx="57">
                  <c:v>0.64151466284485137</c:v>
                </c:pt>
                <c:pt idx="58">
                  <c:v>0.64151466284485137</c:v>
                </c:pt>
                <c:pt idx="59">
                  <c:v>0.64151466284485137</c:v>
                </c:pt>
                <c:pt idx="60">
                  <c:v>0.64151466284485137</c:v>
                </c:pt>
                <c:pt idx="61">
                  <c:v>0.64151466284485137</c:v>
                </c:pt>
                <c:pt idx="62">
                  <c:v>0.64151466284485137</c:v>
                </c:pt>
                <c:pt idx="63">
                  <c:v>0.64151466284485137</c:v>
                </c:pt>
                <c:pt idx="64">
                  <c:v>0.64151466284485137</c:v>
                </c:pt>
                <c:pt idx="65">
                  <c:v>0.64151466284485137</c:v>
                </c:pt>
                <c:pt idx="66">
                  <c:v>0.64151466284485137</c:v>
                </c:pt>
                <c:pt idx="67">
                  <c:v>0.64151466284485137</c:v>
                </c:pt>
                <c:pt idx="68">
                  <c:v>0.64151466284485137</c:v>
                </c:pt>
                <c:pt idx="69">
                  <c:v>0.64151466284485137</c:v>
                </c:pt>
                <c:pt idx="70">
                  <c:v>0.64151466284485137</c:v>
                </c:pt>
                <c:pt idx="71">
                  <c:v>0.64151466284485137</c:v>
                </c:pt>
                <c:pt idx="72">
                  <c:v>0.64151466284485137</c:v>
                </c:pt>
                <c:pt idx="73">
                  <c:v>0.64151466284485137</c:v>
                </c:pt>
                <c:pt idx="74">
                  <c:v>0.64151466284485137</c:v>
                </c:pt>
                <c:pt idx="75">
                  <c:v>0.64151466284485137</c:v>
                </c:pt>
                <c:pt idx="76">
                  <c:v>0.64151466284485137</c:v>
                </c:pt>
                <c:pt idx="77">
                  <c:v>0.64151466284485137</c:v>
                </c:pt>
                <c:pt idx="78">
                  <c:v>0.64151466284485137</c:v>
                </c:pt>
                <c:pt idx="79">
                  <c:v>0.64151466284485137</c:v>
                </c:pt>
                <c:pt idx="80">
                  <c:v>0.64151466284485137</c:v>
                </c:pt>
                <c:pt idx="81">
                  <c:v>0.64151466284485137</c:v>
                </c:pt>
                <c:pt idx="82">
                  <c:v>0.69437716127205618</c:v>
                </c:pt>
                <c:pt idx="83">
                  <c:v>0.64151466284485137</c:v>
                </c:pt>
                <c:pt idx="84">
                  <c:v>0.89764050205391777</c:v>
                </c:pt>
                <c:pt idx="85">
                  <c:v>1.1748991922083596</c:v>
                </c:pt>
                <c:pt idx="86">
                  <c:v>1.269115763519757</c:v>
                </c:pt>
                <c:pt idx="87">
                  <c:v>1.1885656978231198</c:v>
                </c:pt>
                <c:pt idx="88">
                  <c:v>1.1978963887481693</c:v>
                </c:pt>
                <c:pt idx="89">
                  <c:v>0.64151466284485137</c:v>
                </c:pt>
                <c:pt idx="90">
                  <c:v>0.64151466284485137</c:v>
                </c:pt>
                <c:pt idx="91">
                  <c:v>0.64151466284485137</c:v>
                </c:pt>
                <c:pt idx="92">
                  <c:v>0.64151466284485137</c:v>
                </c:pt>
                <c:pt idx="93">
                  <c:v>0.64151466284485137</c:v>
                </c:pt>
                <c:pt idx="94">
                  <c:v>0.64151466284485137</c:v>
                </c:pt>
                <c:pt idx="95">
                  <c:v>0.64151466284485137</c:v>
                </c:pt>
                <c:pt idx="96">
                  <c:v>0.64151466284485137</c:v>
                </c:pt>
                <c:pt idx="97">
                  <c:v>0.64151466284485137</c:v>
                </c:pt>
                <c:pt idx="98">
                  <c:v>0.64151466284485137</c:v>
                </c:pt>
                <c:pt idx="99">
                  <c:v>0.64151466284485137</c:v>
                </c:pt>
                <c:pt idx="100">
                  <c:v>0.64151466284485137</c:v>
                </c:pt>
                <c:pt idx="101">
                  <c:v>0.64151466284485137</c:v>
                </c:pt>
                <c:pt idx="102">
                  <c:v>0.64151466284485137</c:v>
                </c:pt>
                <c:pt idx="103">
                  <c:v>0.64151466284485137</c:v>
                </c:pt>
                <c:pt idx="104">
                  <c:v>0.64151466284485137</c:v>
                </c:pt>
                <c:pt idx="105">
                  <c:v>0.64151466284485137</c:v>
                </c:pt>
                <c:pt idx="106">
                  <c:v>0.64151466284485137</c:v>
                </c:pt>
                <c:pt idx="107">
                  <c:v>0.64151466284485137</c:v>
                </c:pt>
                <c:pt idx="108">
                  <c:v>0.64151466284485137</c:v>
                </c:pt>
                <c:pt idx="109">
                  <c:v>0.64151466284485137</c:v>
                </c:pt>
                <c:pt idx="110">
                  <c:v>0.64151466284485137</c:v>
                </c:pt>
                <c:pt idx="111">
                  <c:v>0.64151466284485137</c:v>
                </c:pt>
                <c:pt idx="112">
                  <c:v>0.64151466284485137</c:v>
                </c:pt>
                <c:pt idx="113">
                  <c:v>0.64151466284485137</c:v>
                </c:pt>
                <c:pt idx="114">
                  <c:v>0.64151466284485137</c:v>
                </c:pt>
                <c:pt idx="115">
                  <c:v>0.64151466284485137</c:v>
                </c:pt>
                <c:pt idx="116">
                  <c:v>0.64151466284485137</c:v>
                </c:pt>
                <c:pt idx="117">
                  <c:v>0.64151466284485137</c:v>
                </c:pt>
                <c:pt idx="118">
                  <c:v>0.64151466284485137</c:v>
                </c:pt>
                <c:pt idx="119">
                  <c:v>0.64151466284485137</c:v>
                </c:pt>
                <c:pt idx="120">
                  <c:v>2.268493150684936</c:v>
                </c:pt>
                <c:pt idx="121">
                  <c:v>2.268493150684936</c:v>
                </c:pt>
                <c:pt idx="122">
                  <c:v>2.268493150684936</c:v>
                </c:pt>
                <c:pt idx="123">
                  <c:v>2.268493150684936</c:v>
                </c:pt>
                <c:pt idx="124">
                  <c:v>2.268493150684936</c:v>
                </c:pt>
                <c:pt idx="125">
                  <c:v>2.268493150684936</c:v>
                </c:pt>
                <c:pt idx="126">
                  <c:v>2.268493150684936</c:v>
                </c:pt>
                <c:pt idx="127">
                  <c:v>2.268493150684936</c:v>
                </c:pt>
                <c:pt idx="128">
                  <c:v>2.268493150684936</c:v>
                </c:pt>
                <c:pt idx="129">
                  <c:v>2.268493150684936</c:v>
                </c:pt>
                <c:pt idx="130">
                  <c:v>2.268493150684936</c:v>
                </c:pt>
                <c:pt idx="131">
                  <c:v>2.268493150684936</c:v>
                </c:pt>
                <c:pt idx="132">
                  <c:v>2.268493150684936</c:v>
                </c:pt>
                <c:pt idx="133">
                  <c:v>2.268493150684936</c:v>
                </c:pt>
                <c:pt idx="134">
                  <c:v>2.268493150684936</c:v>
                </c:pt>
                <c:pt idx="135">
                  <c:v>2.268493150684936</c:v>
                </c:pt>
                <c:pt idx="136">
                  <c:v>2.268493150684936</c:v>
                </c:pt>
                <c:pt idx="137">
                  <c:v>2.268493150684936</c:v>
                </c:pt>
                <c:pt idx="138">
                  <c:v>2.268493150684936</c:v>
                </c:pt>
                <c:pt idx="139">
                  <c:v>2.268493150684936</c:v>
                </c:pt>
                <c:pt idx="140">
                  <c:v>2.268493150684936</c:v>
                </c:pt>
                <c:pt idx="141">
                  <c:v>2.268493150684936</c:v>
                </c:pt>
                <c:pt idx="142">
                  <c:v>2.268493150684936</c:v>
                </c:pt>
                <c:pt idx="143">
                  <c:v>2.268493150684936</c:v>
                </c:pt>
                <c:pt idx="144">
                  <c:v>2.268493150684936</c:v>
                </c:pt>
                <c:pt idx="145">
                  <c:v>2.268493150684936</c:v>
                </c:pt>
                <c:pt idx="146">
                  <c:v>2.268493150684936</c:v>
                </c:pt>
                <c:pt idx="147">
                  <c:v>2.268493150684936</c:v>
                </c:pt>
                <c:pt idx="148">
                  <c:v>2.268493150684936</c:v>
                </c:pt>
                <c:pt idx="149">
                  <c:v>2.268493150684936</c:v>
                </c:pt>
                <c:pt idx="150">
                  <c:v>2.268493150684936</c:v>
                </c:pt>
                <c:pt idx="151">
                  <c:v>2.268493150684936</c:v>
                </c:pt>
                <c:pt idx="152">
                  <c:v>2.268493150684936</c:v>
                </c:pt>
                <c:pt idx="153">
                  <c:v>2.268493150684936</c:v>
                </c:pt>
                <c:pt idx="154">
                  <c:v>2.268493150684936</c:v>
                </c:pt>
                <c:pt idx="155">
                  <c:v>2.268493150684936</c:v>
                </c:pt>
                <c:pt idx="156">
                  <c:v>2.268493150684936</c:v>
                </c:pt>
                <c:pt idx="157">
                  <c:v>2.268493150684936</c:v>
                </c:pt>
                <c:pt idx="158">
                  <c:v>2.268493150684936</c:v>
                </c:pt>
                <c:pt idx="159">
                  <c:v>2.268493150684936</c:v>
                </c:pt>
                <c:pt idx="160">
                  <c:v>2.268493150684936</c:v>
                </c:pt>
                <c:pt idx="161">
                  <c:v>2.268493150684936</c:v>
                </c:pt>
                <c:pt idx="162">
                  <c:v>2.268493150684936</c:v>
                </c:pt>
                <c:pt idx="163">
                  <c:v>2.268493150684936</c:v>
                </c:pt>
                <c:pt idx="164">
                  <c:v>2.268493150684936</c:v>
                </c:pt>
                <c:pt idx="165">
                  <c:v>2.268493150684936</c:v>
                </c:pt>
                <c:pt idx="166">
                  <c:v>2.268493150684936</c:v>
                </c:pt>
                <c:pt idx="167">
                  <c:v>2.268493150684936</c:v>
                </c:pt>
              </c:numCache>
            </c:numRef>
          </c:val>
        </c:ser>
        <c:ser>
          <c:idx val="16"/>
          <c:order val="2"/>
          <c:tx>
            <c:strRef>
              <c:f>Sheet2!$W$3</c:f>
              <c:strCache>
                <c:ptCount val="1"/>
                <c:pt idx="0">
                  <c:v>Exports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cat>
            <c:strRef>
              <c:f>Sheet2!$B$4:$B$171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Sheet2!$W$4:$W$171</c:f>
              <c:numCache>
                <c:formatCode>General</c:formatCode>
                <c:ptCount val="168"/>
                <c:pt idx="0">
                  <c:v>0.20734894160940631</c:v>
                </c:pt>
                <c:pt idx="1">
                  <c:v>0.19810767316091887</c:v>
                </c:pt>
                <c:pt idx="2">
                  <c:v>1.6127505765847141</c:v>
                </c:pt>
                <c:pt idx="3">
                  <c:v>1.4868089975848988</c:v>
                </c:pt>
                <c:pt idx="4">
                  <c:v>3.2179045426308654</c:v>
                </c:pt>
                <c:pt idx="5">
                  <c:v>2.9187285686325697</c:v>
                </c:pt>
                <c:pt idx="6">
                  <c:v>2.9192455400646571</c:v>
                </c:pt>
                <c:pt idx="7">
                  <c:v>2.5208129614995083</c:v>
                </c:pt>
                <c:pt idx="8">
                  <c:v>2.3946504208676047</c:v>
                </c:pt>
                <c:pt idx="9">
                  <c:v>0</c:v>
                </c:pt>
                <c:pt idx="10">
                  <c:v>0</c:v>
                </c:pt>
                <c:pt idx="11">
                  <c:v>0.22947676397391698</c:v>
                </c:pt>
                <c:pt idx="12">
                  <c:v>0.21131149258025922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2.6827983820337096</c:v>
                </c:pt>
                <c:pt idx="19">
                  <c:v>2.5923521944621242</c:v>
                </c:pt>
                <c:pt idx="20">
                  <c:v>2.558509383750792</c:v>
                </c:pt>
                <c:pt idx="21">
                  <c:v>2.2961412378733068</c:v>
                </c:pt>
                <c:pt idx="22">
                  <c:v>1.4879245367827054</c:v>
                </c:pt>
                <c:pt idx="23">
                  <c:v>6.4036577018587948E-2</c:v>
                </c:pt>
                <c:pt idx="24">
                  <c:v>1.3924775402446856</c:v>
                </c:pt>
                <c:pt idx="25">
                  <c:v>1.3207998322765293</c:v>
                </c:pt>
                <c:pt idx="26">
                  <c:v>1.4548480133112491</c:v>
                </c:pt>
                <c:pt idx="27">
                  <c:v>1.6089831431149433</c:v>
                </c:pt>
                <c:pt idx="28">
                  <c:v>1.9244101186568952</c:v>
                </c:pt>
                <c:pt idx="29">
                  <c:v>1.742889768744015</c:v>
                </c:pt>
                <c:pt idx="30">
                  <c:v>1.7796675132988786</c:v>
                </c:pt>
                <c:pt idx="31">
                  <c:v>4.1739704422995176</c:v>
                </c:pt>
                <c:pt idx="32">
                  <c:v>1.9250645652451883</c:v>
                </c:pt>
                <c:pt idx="33">
                  <c:v>2.4490843937542071</c:v>
                </c:pt>
                <c:pt idx="34">
                  <c:v>2.3837005300638752</c:v>
                </c:pt>
                <c:pt idx="35">
                  <c:v>0.60603996970803897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1.5957905764775444</c:v>
                </c:pt>
                <c:pt idx="42">
                  <c:v>1.4872194904164402</c:v>
                </c:pt>
                <c:pt idx="43">
                  <c:v>1.5391078740839792</c:v>
                </c:pt>
                <c:pt idx="44">
                  <c:v>3.0808850227852602</c:v>
                </c:pt>
                <c:pt idx="45">
                  <c:v>0.87895829532597869</c:v>
                </c:pt>
                <c:pt idx="46">
                  <c:v>3.8533819860586394</c:v>
                </c:pt>
                <c:pt idx="47">
                  <c:v>1.4347098420133066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8.5233053515620064E-2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0.56364733175540138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0.98114880633699986</c:v>
                </c:pt>
                <c:pt idx="92">
                  <c:v>0.82682168883664875</c:v>
                </c:pt>
                <c:pt idx="93">
                  <c:v>1.8027705727042507</c:v>
                </c:pt>
                <c:pt idx="94">
                  <c:v>2.7956987824263626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1.3677542775524274</c:v>
                </c:pt>
                <c:pt idx="108">
                  <c:v>1.3677542775524274</c:v>
                </c:pt>
                <c:pt idx="109">
                  <c:v>1.3677542775524274</c:v>
                </c:pt>
                <c:pt idx="110">
                  <c:v>1.3677542775524274</c:v>
                </c:pt>
                <c:pt idx="111">
                  <c:v>1.3677542775524274</c:v>
                </c:pt>
                <c:pt idx="112">
                  <c:v>0</c:v>
                </c:pt>
                <c:pt idx="113">
                  <c:v>1.0852024975255012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1.3677542775524274</c:v>
                </c:pt>
                <c:pt idx="131">
                  <c:v>1.3677542775524274</c:v>
                </c:pt>
                <c:pt idx="132">
                  <c:v>1.3677542775524274</c:v>
                </c:pt>
                <c:pt idx="133">
                  <c:v>1.3677542775524274</c:v>
                </c:pt>
                <c:pt idx="134">
                  <c:v>1.3677542775524274</c:v>
                </c:pt>
                <c:pt idx="135">
                  <c:v>1.1011777846267541</c:v>
                </c:pt>
                <c:pt idx="136">
                  <c:v>0.83855612638787269</c:v>
                </c:pt>
                <c:pt idx="137">
                  <c:v>0.37392016406737139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1.3546683035609834</c:v>
                </c:pt>
                <c:pt idx="155">
                  <c:v>1.3677542775524274</c:v>
                </c:pt>
                <c:pt idx="156">
                  <c:v>1.3456946220160781</c:v>
                </c:pt>
                <c:pt idx="157">
                  <c:v>0.90576598549588694</c:v>
                </c:pt>
                <c:pt idx="158">
                  <c:v>0.95208316429859452</c:v>
                </c:pt>
                <c:pt idx="159">
                  <c:v>0.80920771944200143</c:v>
                </c:pt>
                <c:pt idx="160">
                  <c:v>0.52799392812211166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ser>
          <c:idx val="1"/>
          <c:order val="3"/>
          <c:tx>
            <c:v>Battery-IN</c:v>
          </c:tx>
          <c:spPr>
            <a:solidFill>
              <a:srgbClr val="7030A0"/>
            </a:solidFill>
            <a:ln w="25400">
              <a:noFill/>
            </a:ln>
          </c:spPr>
          <c:val>
            <c:numRef>
              <c:f>Sheet2!$Z$4:$Z$171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439552"/>
        <c:axId val="164441088"/>
      </c:areaChart>
      <c:catAx>
        <c:axId val="164439552"/>
        <c:scaling>
          <c:orientation val="minMax"/>
        </c:scaling>
        <c:delete val="0"/>
        <c:axPos val="b"/>
        <c:majorTickMark val="out"/>
        <c:minorTickMark val="none"/>
        <c:tickLblPos val="nextTo"/>
        <c:crossAx val="164441088"/>
        <c:crosses val="autoZero"/>
        <c:auto val="1"/>
        <c:lblAlgn val="ctr"/>
        <c:lblOffset val="100"/>
        <c:noMultiLvlLbl val="0"/>
      </c:catAx>
      <c:valAx>
        <c:axId val="164441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4439552"/>
        <c:crosses val="autoZero"/>
        <c:crossBetween val="midCat"/>
      </c:valAx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areaChart>
        <c:grouping val="stacked"/>
        <c:varyColors val="0"/>
        <c:ser>
          <c:idx val="15"/>
          <c:order val="1"/>
          <c:tx>
            <c:strRef>
              <c:f>Sheet2!$M$3</c:f>
              <c:strCache>
                <c:ptCount val="1"/>
                <c:pt idx="0">
                  <c:v>Hydro (RoR)</c:v>
                </c:pt>
              </c:strCache>
            </c:strRef>
          </c:tx>
          <c:spPr>
            <a:solidFill>
              <a:srgbClr val="00B0F0"/>
            </a:solidFill>
          </c:spPr>
          <c:cat>
            <c:strRef>
              <c:f>Sheet2!$B$1012:$B$1179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Sheet2!$M$1012:$M$1179</c:f>
              <c:numCache>
                <c:formatCode>General</c:formatCode>
                <c:ptCount val="168"/>
                <c:pt idx="0">
                  <c:v>1.2549511686131671</c:v>
                </c:pt>
                <c:pt idx="1">
                  <c:v>1.2549511686131671</c:v>
                </c:pt>
                <c:pt idx="2">
                  <c:v>1.2549511686131671</c:v>
                </c:pt>
                <c:pt idx="3">
                  <c:v>1.2549511686131671</c:v>
                </c:pt>
                <c:pt idx="4">
                  <c:v>1.2549511686131671</c:v>
                </c:pt>
                <c:pt idx="5">
                  <c:v>1.2549511686131671</c:v>
                </c:pt>
                <c:pt idx="6">
                  <c:v>1.2549511686131671</c:v>
                </c:pt>
                <c:pt idx="7">
                  <c:v>1.2549511686131671</c:v>
                </c:pt>
                <c:pt idx="8">
                  <c:v>1.2549511686131671</c:v>
                </c:pt>
                <c:pt idx="9">
                  <c:v>1.2549511686131671</c:v>
                </c:pt>
                <c:pt idx="10">
                  <c:v>1.2549511686131671</c:v>
                </c:pt>
                <c:pt idx="11">
                  <c:v>1.2549511686131671</c:v>
                </c:pt>
                <c:pt idx="12">
                  <c:v>1.2549511686131671</c:v>
                </c:pt>
                <c:pt idx="13">
                  <c:v>1.2549511686131671</c:v>
                </c:pt>
                <c:pt idx="14">
                  <c:v>1.2549511686131671</c:v>
                </c:pt>
                <c:pt idx="15">
                  <c:v>1.2549511686131671</c:v>
                </c:pt>
                <c:pt idx="16">
                  <c:v>1.2549511686131671</c:v>
                </c:pt>
                <c:pt idx="17">
                  <c:v>1.2549511686131671</c:v>
                </c:pt>
                <c:pt idx="18">
                  <c:v>1.2549511686131671</c:v>
                </c:pt>
                <c:pt idx="19">
                  <c:v>1.2549511686131671</c:v>
                </c:pt>
                <c:pt idx="20">
                  <c:v>1.2549511686131671</c:v>
                </c:pt>
                <c:pt idx="21">
                  <c:v>1.2549511686131671</c:v>
                </c:pt>
                <c:pt idx="22">
                  <c:v>1.2549511686131671</c:v>
                </c:pt>
                <c:pt idx="23">
                  <c:v>1.2549511686131671</c:v>
                </c:pt>
                <c:pt idx="24">
                  <c:v>1.2549511686131671</c:v>
                </c:pt>
                <c:pt idx="25">
                  <c:v>1.2549511686131671</c:v>
                </c:pt>
                <c:pt idx="26">
                  <c:v>1.2549511686131671</c:v>
                </c:pt>
                <c:pt idx="27">
                  <c:v>1.2549511686131671</c:v>
                </c:pt>
                <c:pt idx="28">
                  <c:v>1.2549511686131671</c:v>
                </c:pt>
                <c:pt idx="29">
                  <c:v>1.2549511686131671</c:v>
                </c:pt>
                <c:pt idx="30">
                  <c:v>1.2549511686131671</c:v>
                </c:pt>
                <c:pt idx="31">
                  <c:v>1.2549511686131671</c:v>
                </c:pt>
                <c:pt idx="32">
                  <c:v>1.2549511686131671</c:v>
                </c:pt>
                <c:pt idx="33">
                  <c:v>1.2549511686131671</c:v>
                </c:pt>
                <c:pt idx="34">
                  <c:v>1.2549511686131671</c:v>
                </c:pt>
                <c:pt idx="35">
                  <c:v>1.2549511686131671</c:v>
                </c:pt>
                <c:pt idx="36">
                  <c:v>1.2549511686131671</c:v>
                </c:pt>
                <c:pt idx="37">
                  <c:v>1.2549511686131671</c:v>
                </c:pt>
                <c:pt idx="38">
                  <c:v>1.2549511686131671</c:v>
                </c:pt>
                <c:pt idx="39">
                  <c:v>1.2549511686131671</c:v>
                </c:pt>
                <c:pt idx="40">
                  <c:v>1.2549511686131671</c:v>
                </c:pt>
                <c:pt idx="41">
                  <c:v>1.2549511686131671</c:v>
                </c:pt>
                <c:pt idx="42">
                  <c:v>1.2549511686131671</c:v>
                </c:pt>
                <c:pt idx="43">
                  <c:v>1.2549511686131671</c:v>
                </c:pt>
                <c:pt idx="44">
                  <c:v>1.2549511686131671</c:v>
                </c:pt>
                <c:pt idx="45">
                  <c:v>1.2549511686131671</c:v>
                </c:pt>
                <c:pt idx="46">
                  <c:v>1.2549511686131671</c:v>
                </c:pt>
                <c:pt idx="47">
                  <c:v>1.2549511686131671</c:v>
                </c:pt>
                <c:pt idx="48">
                  <c:v>1.2549511686131671</c:v>
                </c:pt>
                <c:pt idx="49">
                  <c:v>1.2549511686131671</c:v>
                </c:pt>
                <c:pt idx="50">
                  <c:v>1.2549511686131671</c:v>
                </c:pt>
                <c:pt idx="51">
                  <c:v>1.2549511686131671</c:v>
                </c:pt>
                <c:pt idx="52">
                  <c:v>1.2549511686131671</c:v>
                </c:pt>
                <c:pt idx="53">
                  <c:v>1.2549511686131671</c:v>
                </c:pt>
                <c:pt idx="54">
                  <c:v>1.2549511686131671</c:v>
                </c:pt>
                <c:pt idx="55">
                  <c:v>1.2549511686131671</c:v>
                </c:pt>
                <c:pt idx="56">
                  <c:v>1.2549511686131671</c:v>
                </c:pt>
                <c:pt idx="57">
                  <c:v>1.2549511686131671</c:v>
                </c:pt>
                <c:pt idx="58">
                  <c:v>1.2549511686131671</c:v>
                </c:pt>
                <c:pt idx="59">
                  <c:v>1.2549511686131671</c:v>
                </c:pt>
                <c:pt idx="60">
                  <c:v>1.2549511686131671</c:v>
                </c:pt>
                <c:pt idx="61">
                  <c:v>1.2549511686131671</c:v>
                </c:pt>
                <c:pt idx="62">
                  <c:v>1.2549511686131671</c:v>
                </c:pt>
                <c:pt idx="63">
                  <c:v>1.2549511686131671</c:v>
                </c:pt>
                <c:pt idx="64">
                  <c:v>1.2549511686131671</c:v>
                </c:pt>
                <c:pt idx="65">
                  <c:v>1.2549511686131671</c:v>
                </c:pt>
                <c:pt idx="66">
                  <c:v>1.2549511686131671</c:v>
                </c:pt>
                <c:pt idx="67">
                  <c:v>1.2549511686131671</c:v>
                </c:pt>
                <c:pt idx="68">
                  <c:v>1.2549511686131671</c:v>
                </c:pt>
                <c:pt idx="69">
                  <c:v>1.2549511686131671</c:v>
                </c:pt>
                <c:pt idx="70">
                  <c:v>1.2549511686131671</c:v>
                </c:pt>
                <c:pt idx="71">
                  <c:v>1.2549511686131671</c:v>
                </c:pt>
                <c:pt idx="72">
                  <c:v>1.2549511686131671</c:v>
                </c:pt>
                <c:pt idx="73">
                  <c:v>1.2549511686131671</c:v>
                </c:pt>
                <c:pt idx="74">
                  <c:v>1.2549511686131671</c:v>
                </c:pt>
                <c:pt idx="75">
                  <c:v>1.2549511686131671</c:v>
                </c:pt>
                <c:pt idx="76">
                  <c:v>1.2549511686131671</c:v>
                </c:pt>
                <c:pt idx="77">
                  <c:v>1.2549511686131671</c:v>
                </c:pt>
                <c:pt idx="78">
                  <c:v>1.2549511686131671</c:v>
                </c:pt>
                <c:pt idx="79">
                  <c:v>1.2549511686131671</c:v>
                </c:pt>
                <c:pt idx="80">
                  <c:v>1.2549511686131671</c:v>
                </c:pt>
                <c:pt idx="81">
                  <c:v>1.2549511686131671</c:v>
                </c:pt>
                <c:pt idx="82">
                  <c:v>1.2549511686131671</c:v>
                </c:pt>
                <c:pt idx="83">
                  <c:v>1.2549511686131671</c:v>
                </c:pt>
                <c:pt idx="84">
                  <c:v>1.2549511686131671</c:v>
                </c:pt>
                <c:pt idx="85">
                  <c:v>1.2549511686131671</c:v>
                </c:pt>
                <c:pt idx="86">
                  <c:v>1.2549511686131671</c:v>
                </c:pt>
                <c:pt idx="87">
                  <c:v>1.2549511686131671</c:v>
                </c:pt>
                <c:pt idx="88">
                  <c:v>1.2549511686131671</c:v>
                </c:pt>
                <c:pt idx="89">
                  <c:v>1.2549511686131671</c:v>
                </c:pt>
                <c:pt idx="90">
                  <c:v>1.2549511686131671</c:v>
                </c:pt>
                <c:pt idx="91">
                  <c:v>1.2549511686131671</c:v>
                </c:pt>
                <c:pt idx="92">
                  <c:v>1.2549511686131671</c:v>
                </c:pt>
                <c:pt idx="93">
                  <c:v>1.2549511686131671</c:v>
                </c:pt>
                <c:pt idx="94">
                  <c:v>1.2549511686131671</c:v>
                </c:pt>
                <c:pt idx="95">
                  <c:v>1.2549511686131671</c:v>
                </c:pt>
                <c:pt idx="96">
                  <c:v>1.2549511686131671</c:v>
                </c:pt>
                <c:pt idx="97">
                  <c:v>1.2549511686131671</c:v>
                </c:pt>
                <c:pt idx="98">
                  <c:v>1.2549511686131671</c:v>
                </c:pt>
                <c:pt idx="99">
                  <c:v>1.2549511686131671</c:v>
                </c:pt>
                <c:pt idx="100">
                  <c:v>1.2549511686131671</c:v>
                </c:pt>
                <c:pt idx="101">
                  <c:v>1.2549511686131671</c:v>
                </c:pt>
                <c:pt idx="102">
                  <c:v>1.2549511686131671</c:v>
                </c:pt>
                <c:pt idx="103">
                  <c:v>1.2549511686131671</c:v>
                </c:pt>
                <c:pt idx="104">
                  <c:v>1.2549511686131671</c:v>
                </c:pt>
                <c:pt idx="105">
                  <c:v>1.2549511686131671</c:v>
                </c:pt>
                <c:pt idx="106">
                  <c:v>1.2549511686131671</c:v>
                </c:pt>
                <c:pt idx="107">
                  <c:v>1.2549511686131671</c:v>
                </c:pt>
                <c:pt idx="108">
                  <c:v>1.2549511686131671</c:v>
                </c:pt>
                <c:pt idx="109">
                  <c:v>1.2549511686131671</c:v>
                </c:pt>
                <c:pt idx="110">
                  <c:v>1.2549511686131671</c:v>
                </c:pt>
                <c:pt idx="111">
                  <c:v>1.2549511686131671</c:v>
                </c:pt>
                <c:pt idx="112">
                  <c:v>1.2549511686131671</c:v>
                </c:pt>
                <c:pt idx="113">
                  <c:v>1.2549511686131671</c:v>
                </c:pt>
                <c:pt idx="114">
                  <c:v>1.2549511686131671</c:v>
                </c:pt>
                <c:pt idx="115">
                  <c:v>1.2549511686131671</c:v>
                </c:pt>
                <c:pt idx="116">
                  <c:v>1.2549511686131671</c:v>
                </c:pt>
                <c:pt idx="117">
                  <c:v>1.2549511686131671</c:v>
                </c:pt>
                <c:pt idx="118">
                  <c:v>1.2549511686131671</c:v>
                </c:pt>
                <c:pt idx="119">
                  <c:v>1.2549511686131671</c:v>
                </c:pt>
                <c:pt idx="120">
                  <c:v>1.2549511686131671</c:v>
                </c:pt>
                <c:pt idx="121">
                  <c:v>1.2549511686131671</c:v>
                </c:pt>
                <c:pt idx="122">
                  <c:v>1.2549511686131671</c:v>
                </c:pt>
                <c:pt idx="123">
                  <c:v>1.2549511686131671</c:v>
                </c:pt>
                <c:pt idx="124">
                  <c:v>1.2549511686131671</c:v>
                </c:pt>
                <c:pt idx="125">
                  <c:v>1.2549511686131671</c:v>
                </c:pt>
                <c:pt idx="126">
                  <c:v>1.2549511686131671</c:v>
                </c:pt>
                <c:pt idx="127">
                  <c:v>1.2549511686131671</c:v>
                </c:pt>
                <c:pt idx="128">
                  <c:v>1.2549511686131671</c:v>
                </c:pt>
                <c:pt idx="129">
                  <c:v>1.2549511686131671</c:v>
                </c:pt>
                <c:pt idx="130">
                  <c:v>1.2549511686131671</c:v>
                </c:pt>
                <c:pt idx="131">
                  <c:v>1.2549511686131671</c:v>
                </c:pt>
                <c:pt idx="132">
                  <c:v>1.2549511686131671</c:v>
                </c:pt>
                <c:pt idx="133">
                  <c:v>1.2549511686131671</c:v>
                </c:pt>
                <c:pt idx="134">
                  <c:v>1.2549511686131671</c:v>
                </c:pt>
                <c:pt idx="135">
                  <c:v>1.2549511686131671</c:v>
                </c:pt>
                <c:pt idx="136">
                  <c:v>1.2549511686131671</c:v>
                </c:pt>
                <c:pt idx="137">
                  <c:v>1.2549511686131671</c:v>
                </c:pt>
                <c:pt idx="138">
                  <c:v>1.2549511686131671</c:v>
                </c:pt>
                <c:pt idx="139">
                  <c:v>1.2549511686131671</c:v>
                </c:pt>
                <c:pt idx="140">
                  <c:v>1.2549511686131671</c:v>
                </c:pt>
                <c:pt idx="141">
                  <c:v>1.2549511686131671</c:v>
                </c:pt>
                <c:pt idx="142">
                  <c:v>1.2549511686131671</c:v>
                </c:pt>
                <c:pt idx="143">
                  <c:v>1.2549511686131671</c:v>
                </c:pt>
                <c:pt idx="144">
                  <c:v>1.2549511686131671</c:v>
                </c:pt>
                <c:pt idx="145">
                  <c:v>1.2549511686131671</c:v>
                </c:pt>
                <c:pt idx="146">
                  <c:v>1.2549511686131671</c:v>
                </c:pt>
                <c:pt idx="147">
                  <c:v>1.2549511686131671</c:v>
                </c:pt>
                <c:pt idx="148">
                  <c:v>1.2549511686131671</c:v>
                </c:pt>
                <c:pt idx="149">
                  <c:v>1.2549511686131671</c:v>
                </c:pt>
                <c:pt idx="150">
                  <c:v>1.2549511686131671</c:v>
                </c:pt>
                <c:pt idx="151">
                  <c:v>1.2549511686131671</c:v>
                </c:pt>
                <c:pt idx="152">
                  <c:v>1.2549511686131671</c:v>
                </c:pt>
                <c:pt idx="153">
                  <c:v>1.2549511686131671</c:v>
                </c:pt>
                <c:pt idx="154">
                  <c:v>1.2549511686131671</c:v>
                </c:pt>
                <c:pt idx="155">
                  <c:v>1.2549511686131671</c:v>
                </c:pt>
                <c:pt idx="156">
                  <c:v>1.2549511686131671</c:v>
                </c:pt>
                <c:pt idx="157">
                  <c:v>1.2549511686131671</c:v>
                </c:pt>
                <c:pt idx="158">
                  <c:v>1.2549511686131671</c:v>
                </c:pt>
                <c:pt idx="159">
                  <c:v>1.2549511686131671</c:v>
                </c:pt>
                <c:pt idx="160">
                  <c:v>1.2549511686131671</c:v>
                </c:pt>
                <c:pt idx="161">
                  <c:v>1.2549511686131671</c:v>
                </c:pt>
                <c:pt idx="162">
                  <c:v>1.2549511686131671</c:v>
                </c:pt>
                <c:pt idx="163">
                  <c:v>1.2549511686131671</c:v>
                </c:pt>
                <c:pt idx="164">
                  <c:v>1.2549511686131671</c:v>
                </c:pt>
                <c:pt idx="165">
                  <c:v>1.2549511686131671</c:v>
                </c:pt>
                <c:pt idx="166">
                  <c:v>1.2549511686131671</c:v>
                </c:pt>
                <c:pt idx="167">
                  <c:v>1.2549511686131671</c:v>
                </c:pt>
              </c:numCache>
            </c:numRef>
          </c:val>
        </c:ser>
        <c:ser>
          <c:idx val="6"/>
          <c:order val="2"/>
          <c:tx>
            <c:strRef>
              <c:f>Sheet2!$I$3</c:f>
              <c:strCache>
                <c:ptCount val="1"/>
                <c:pt idx="0">
                  <c:v>Coal (Base)</c:v>
                </c:pt>
              </c:strCache>
            </c:strRef>
          </c:tx>
          <c:spPr>
            <a:solidFill>
              <a:schemeClr val="tx1"/>
            </a:solidFill>
          </c:spPr>
          <c:cat>
            <c:strRef>
              <c:f>Sheet2!$B$1012:$B$1179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Sheet2!$I$1012:$I$1179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ser>
          <c:idx val="1"/>
          <c:order val="3"/>
          <c:tx>
            <c:strRef>
              <c:f>Sheet2!$J$3</c:f>
              <c:strCache>
                <c:ptCount val="1"/>
                <c:pt idx="0">
                  <c:v>Coal (CCS)</c:v>
                </c:pt>
              </c:strCache>
            </c:strRef>
          </c:tx>
          <c:spPr>
            <a:pattFill prst="lgCheck">
              <a:fgClr>
                <a:schemeClr val="tx1"/>
              </a:fgClr>
              <a:bgClr>
                <a:schemeClr val="bg1"/>
              </a:bgClr>
            </a:pattFill>
          </c:spPr>
          <c:cat>
            <c:strRef>
              <c:f>Sheet2!$B$1012:$B$1179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Sheet2!$J$1012:$J$1179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ser>
          <c:idx val="8"/>
          <c:order val="4"/>
          <c:tx>
            <c:strRef>
              <c:f>Sheet2!$F$3</c:f>
              <c:strCache>
                <c:ptCount val="1"/>
                <c:pt idx="0">
                  <c:v>Gas (Base)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</c:spPr>
          <c:cat>
            <c:strRef>
              <c:f>Sheet2!$B$1012:$B$1179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Sheet2!$F$1012:$F$1179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Sheet2!$H$3</c:f>
              <c:strCache>
                <c:ptCount val="1"/>
                <c:pt idx="0">
                  <c:v>Gas (CCS)</c:v>
                </c:pt>
              </c:strCache>
            </c:strRef>
          </c:tx>
          <c:spPr>
            <a:pattFill prst="lgCheck">
              <a:fgClr>
                <a:schemeClr val="accent2">
                  <a:lumMod val="50000"/>
                </a:schemeClr>
              </a:fgClr>
              <a:bgClr>
                <a:schemeClr val="bg1"/>
              </a:bgClr>
            </a:pattFill>
          </c:spPr>
          <c:cat>
            <c:strRef>
              <c:f>Sheet2!$B$1012:$B$1179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Sheet2!$H$1012:$H$1179</c:f>
              <c:numCache>
                <c:formatCode>General</c:formatCode>
                <c:ptCount val="168"/>
                <c:pt idx="0">
                  <c:v>0.7910051314957296</c:v>
                </c:pt>
                <c:pt idx="1">
                  <c:v>0.7910051314957296</c:v>
                </c:pt>
                <c:pt idx="2">
                  <c:v>0.7910051314957296</c:v>
                </c:pt>
                <c:pt idx="3">
                  <c:v>0.7910051314957296</c:v>
                </c:pt>
                <c:pt idx="4">
                  <c:v>0.7910051314957296</c:v>
                </c:pt>
                <c:pt idx="5">
                  <c:v>0.7910051314957296</c:v>
                </c:pt>
                <c:pt idx="6">
                  <c:v>0.7910051314957296</c:v>
                </c:pt>
                <c:pt idx="7">
                  <c:v>0.7910051314957296</c:v>
                </c:pt>
                <c:pt idx="8">
                  <c:v>0.7910051314957296</c:v>
                </c:pt>
                <c:pt idx="9">
                  <c:v>0.7910051314957296</c:v>
                </c:pt>
                <c:pt idx="10">
                  <c:v>0.7910051314957296</c:v>
                </c:pt>
                <c:pt idx="11">
                  <c:v>0.7910051314957296</c:v>
                </c:pt>
                <c:pt idx="12">
                  <c:v>0.7910051314957296</c:v>
                </c:pt>
                <c:pt idx="13">
                  <c:v>0.7910051314957296</c:v>
                </c:pt>
                <c:pt idx="14">
                  <c:v>0.7910051314957296</c:v>
                </c:pt>
                <c:pt idx="15">
                  <c:v>0.7910051314957296</c:v>
                </c:pt>
                <c:pt idx="16">
                  <c:v>0.7910051314957296</c:v>
                </c:pt>
                <c:pt idx="17">
                  <c:v>0.7910051314957296</c:v>
                </c:pt>
                <c:pt idx="18">
                  <c:v>0.7910051314957296</c:v>
                </c:pt>
                <c:pt idx="19">
                  <c:v>0.7910051314957296</c:v>
                </c:pt>
                <c:pt idx="20">
                  <c:v>0.7910051314957296</c:v>
                </c:pt>
                <c:pt idx="21">
                  <c:v>0.7910051314957296</c:v>
                </c:pt>
                <c:pt idx="22">
                  <c:v>0.7910051314957296</c:v>
                </c:pt>
                <c:pt idx="23">
                  <c:v>0.7910051314957296</c:v>
                </c:pt>
                <c:pt idx="24">
                  <c:v>0.7910051314957296</c:v>
                </c:pt>
                <c:pt idx="25">
                  <c:v>0.7910051314957296</c:v>
                </c:pt>
                <c:pt idx="26">
                  <c:v>0.7910051314957296</c:v>
                </c:pt>
                <c:pt idx="27">
                  <c:v>0.7910051314957296</c:v>
                </c:pt>
                <c:pt idx="28">
                  <c:v>0.7910051314957296</c:v>
                </c:pt>
                <c:pt idx="29">
                  <c:v>0.7910051314957296</c:v>
                </c:pt>
                <c:pt idx="30">
                  <c:v>0.7910051314957296</c:v>
                </c:pt>
                <c:pt idx="31">
                  <c:v>0.7910051314957296</c:v>
                </c:pt>
                <c:pt idx="32">
                  <c:v>0.7910051314957296</c:v>
                </c:pt>
                <c:pt idx="33">
                  <c:v>0.7910051314957296</c:v>
                </c:pt>
                <c:pt idx="34">
                  <c:v>0.7910051314957296</c:v>
                </c:pt>
                <c:pt idx="35">
                  <c:v>0.7910051314957296</c:v>
                </c:pt>
                <c:pt idx="36">
                  <c:v>0.7910051314957296</c:v>
                </c:pt>
                <c:pt idx="37">
                  <c:v>0.7910051314957296</c:v>
                </c:pt>
                <c:pt idx="38">
                  <c:v>0.7910051314957296</c:v>
                </c:pt>
                <c:pt idx="39">
                  <c:v>0.7910051314957296</c:v>
                </c:pt>
                <c:pt idx="40">
                  <c:v>0.7910051314957296</c:v>
                </c:pt>
                <c:pt idx="41">
                  <c:v>0.7910051314957296</c:v>
                </c:pt>
                <c:pt idx="42">
                  <c:v>0.7910051314957296</c:v>
                </c:pt>
                <c:pt idx="43">
                  <c:v>0.7910051314957296</c:v>
                </c:pt>
                <c:pt idx="44">
                  <c:v>0.7910051314957296</c:v>
                </c:pt>
                <c:pt idx="45">
                  <c:v>0.7910051314957296</c:v>
                </c:pt>
                <c:pt idx="46">
                  <c:v>0.7910051314957296</c:v>
                </c:pt>
                <c:pt idx="47">
                  <c:v>0.7910051314957296</c:v>
                </c:pt>
                <c:pt idx="48">
                  <c:v>0.7910051314957296</c:v>
                </c:pt>
                <c:pt idx="49">
                  <c:v>0.7910051314957296</c:v>
                </c:pt>
                <c:pt idx="50">
                  <c:v>0.7910051314957296</c:v>
                </c:pt>
                <c:pt idx="51">
                  <c:v>0.7910051314957296</c:v>
                </c:pt>
                <c:pt idx="52">
                  <c:v>0.7910051314957296</c:v>
                </c:pt>
                <c:pt idx="53">
                  <c:v>0.7910051314957296</c:v>
                </c:pt>
                <c:pt idx="54">
                  <c:v>0.7910051314957296</c:v>
                </c:pt>
                <c:pt idx="55">
                  <c:v>0.7910051314957296</c:v>
                </c:pt>
                <c:pt idx="56">
                  <c:v>0.7910051314957296</c:v>
                </c:pt>
                <c:pt idx="57">
                  <c:v>0.7910051314957296</c:v>
                </c:pt>
                <c:pt idx="58">
                  <c:v>0.7910051314957296</c:v>
                </c:pt>
                <c:pt idx="59">
                  <c:v>0.7910051314957296</c:v>
                </c:pt>
                <c:pt idx="60">
                  <c:v>0.7910051314957296</c:v>
                </c:pt>
                <c:pt idx="61">
                  <c:v>0.7910051314957296</c:v>
                </c:pt>
                <c:pt idx="62">
                  <c:v>0.7910051314957296</c:v>
                </c:pt>
                <c:pt idx="63">
                  <c:v>0.7910051314957296</c:v>
                </c:pt>
                <c:pt idx="64">
                  <c:v>0.7910051314957296</c:v>
                </c:pt>
                <c:pt idx="65">
                  <c:v>0.7910051314957296</c:v>
                </c:pt>
                <c:pt idx="66">
                  <c:v>0.7910051314957296</c:v>
                </c:pt>
                <c:pt idx="67">
                  <c:v>0.7910051314957296</c:v>
                </c:pt>
                <c:pt idx="68">
                  <c:v>0.7910051314957296</c:v>
                </c:pt>
                <c:pt idx="69">
                  <c:v>0.7910051314957296</c:v>
                </c:pt>
                <c:pt idx="70">
                  <c:v>0.7910051314957296</c:v>
                </c:pt>
                <c:pt idx="71">
                  <c:v>0.7910051314957296</c:v>
                </c:pt>
                <c:pt idx="72">
                  <c:v>0.7910051314957296</c:v>
                </c:pt>
                <c:pt idx="73">
                  <c:v>0.7910051314957296</c:v>
                </c:pt>
                <c:pt idx="74">
                  <c:v>0.7910051314957296</c:v>
                </c:pt>
                <c:pt idx="75">
                  <c:v>0.7910051314957296</c:v>
                </c:pt>
                <c:pt idx="76">
                  <c:v>0.7910051314957296</c:v>
                </c:pt>
                <c:pt idx="77">
                  <c:v>0.7910051314957296</c:v>
                </c:pt>
                <c:pt idx="78">
                  <c:v>0.7910051314957296</c:v>
                </c:pt>
                <c:pt idx="79">
                  <c:v>0.7910051314957296</c:v>
                </c:pt>
                <c:pt idx="80">
                  <c:v>0.7910051314957296</c:v>
                </c:pt>
                <c:pt idx="81">
                  <c:v>0.7910051314957296</c:v>
                </c:pt>
                <c:pt idx="82">
                  <c:v>0.7910051314957296</c:v>
                </c:pt>
                <c:pt idx="83">
                  <c:v>0.7910051314957296</c:v>
                </c:pt>
                <c:pt idx="84">
                  <c:v>0.7910051314957296</c:v>
                </c:pt>
                <c:pt idx="85">
                  <c:v>0.7910051314957296</c:v>
                </c:pt>
                <c:pt idx="86">
                  <c:v>0.7910051314957296</c:v>
                </c:pt>
                <c:pt idx="87">
                  <c:v>0.7910051314957296</c:v>
                </c:pt>
                <c:pt idx="88">
                  <c:v>0.7910051314957296</c:v>
                </c:pt>
                <c:pt idx="89">
                  <c:v>0.7910051314957296</c:v>
                </c:pt>
                <c:pt idx="90">
                  <c:v>0.7910051314957296</c:v>
                </c:pt>
                <c:pt idx="91">
                  <c:v>0.7910051314957296</c:v>
                </c:pt>
                <c:pt idx="92">
                  <c:v>0.7910051314957296</c:v>
                </c:pt>
                <c:pt idx="93">
                  <c:v>0.7910051314957296</c:v>
                </c:pt>
                <c:pt idx="94">
                  <c:v>0.7910051314957296</c:v>
                </c:pt>
                <c:pt idx="95">
                  <c:v>0.7910051314957296</c:v>
                </c:pt>
                <c:pt idx="96">
                  <c:v>0.7910051314957296</c:v>
                </c:pt>
                <c:pt idx="97">
                  <c:v>0.7910051314957296</c:v>
                </c:pt>
                <c:pt idx="98">
                  <c:v>0.7910051314957296</c:v>
                </c:pt>
                <c:pt idx="99">
                  <c:v>0.7910051314957296</c:v>
                </c:pt>
                <c:pt idx="100">
                  <c:v>0.7910051314957296</c:v>
                </c:pt>
                <c:pt idx="101">
                  <c:v>0.7910051314957296</c:v>
                </c:pt>
                <c:pt idx="102">
                  <c:v>0.7910051314957296</c:v>
                </c:pt>
                <c:pt idx="103">
                  <c:v>0.7910051314957296</c:v>
                </c:pt>
                <c:pt idx="104">
                  <c:v>0.7910051314957296</c:v>
                </c:pt>
                <c:pt idx="105">
                  <c:v>0.7910051314957296</c:v>
                </c:pt>
                <c:pt idx="106">
                  <c:v>0.7910051314957296</c:v>
                </c:pt>
                <c:pt idx="107">
                  <c:v>0.7910051314957296</c:v>
                </c:pt>
                <c:pt idx="108">
                  <c:v>0.7910051314957296</c:v>
                </c:pt>
                <c:pt idx="109">
                  <c:v>0.7910051314957296</c:v>
                </c:pt>
                <c:pt idx="110">
                  <c:v>0.7910051314957296</c:v>
                </c:pt>
                <c:pt idx="111">
                  <c:v>0.7910051314957296</c:v>
                </c:pt>
                <c:pt idx="112">
                  <c:v>0.7910051314957296</c:v>
                </c:pt>
                <c:pt idx="113">
                  <c:v>0.7910051314957296</c:v>
                </c:pt>
                <c:pt idx="114">
                  <c:v>0.7910051314957296</c:v>
                </c:pt>
                <c:pt idx="115">
                  <c:v>0.7910051314957296</c:v>
                </c:pt>
                <c:pt idx="116">
                  <c:v>0.7910051314957296</c:v>
                </c:pt>
                <c:pt idx="117">
                  <c:v>0.7910051314957296</c:v>
                </c:pt>
                <c:pt idx="118">
                  <c:v>0.7910051314957296</c:v>
                </c:pt>
                <c:pt idx="119">
                  <c:v>0.7910051314957296</c:v>
                </c:pt>
                <c:pt idx="120">
                  <c:v>0.7910051314957296</c:v>
                </c:pt>
                <c:pt idx="121">
                  <c:v>0.7910051314957296</c:v>
                </c:pt>
                <c:pt idx="122">
                  <c:v>0.7910051314957296</c:v>
                </c:pt>
                <c:pt idx="123">
                  <c:v>0.7910051314957296</c:v>
                </c:pt>
                <c:pt idx="124">
                  <c:v>0.7910051314957296</c:v>
                </c:pt>
                <c:pt idx="125">
                  <c:v>0.7910051314957296</c:v>
                </c:pt>
                <c:pt idx="126">
                  <c:v>0.7910051314957296</c:v>
                </c:pt>
                <c:pt idx="127">
                  <c:v>0.7910051314957296</c:v>
                </c:pt>
                <c:pt idx="128">
                  <c:v>0.7910051314957296</c:v>
                </c:pt>
                <c:pt idx="129">
                  <c:v>0.7910051314957296</c:v>
                </c:pt>
                <c:pt idx="130">
                  <c:v>0.7910051314957296</c:v>
                </c:pt>
                <c:pt idx="131">
                  <c:v>0.7910051314957296</c:v>
                </c:pt>
                <c:pt idx="132">
                  <c:v>0.7910051314957296</c:v>
                </c:pt>
                <c:pt idx="133">
                  <c:v>0.7910051314957296</c:v>
                </c:pt>
                <c:pt idx="134">
                  <c:v>0.7910051314957296</c:v>
                </c:pt>
                <c:pt idx="135">
                  <c:v>0.7910051314957296</c:v>
                </c:pt>
                <c:pt idx="136">
                  <c:v>0.7910051314957296</c:v>
                </c:pt>
                <c:pt idx="137">
                  <c:v>0.7910051314957296</c:v>
                </c:pt>
                <c:pt idx="138">
                  <c:v>0.7910051314957296</c:v>
                </c:pt>
                <c:pt idx="139">
                  <c:v>0.7910051314957296</c:v>
                </c:pt>
                <c:pt idx="140">
                  <c:v>0.7910051314957296</c:v>
                </c:pt>
                <c:pt idx="141">
                  <c:v>0.7910051314957296</c:v>
                </c:pt>
                <c:pt idx="142">
                  <c:v>0.7910051314957296</c:v>
                </c:pt>
                <c:pt idx="143">
                  <c:v>0.7910051314957296</c:v>
                </c:pt>
                <c:pt idx="144">
                  <c:v>0.7910051314957296</c:v>
                </c:pt>
                <c:pt idx="145">
                  <c:v>0.7910051314957296</c:v>
                </c:pt>
                <c:pt idx="146">
                  <c:v>0.7910051314957296</c:v>
                </c:pt>
                <c:pt idx="147">
                  <c:v>0.7910051314957296</c:v>
                </c:pt>
                <c:pt idx="148">
                  <c:v>0.7910051314957296</c:v>
                </c:pt>
                <c:pt idx="149">
                  <c:v>0.7910051314957296</c:v>
                </c:pt>
                <c:pt idx="150">
                  <c:v>0.7910051314957296</c:v>
                </c:pt>
                <c:pt idx="151">
                  <c:v>0.7910051314957296</c:v>
                </c:pt>
                <c:pt idx="152">
                  <c:v>0.7910051314957296</c:v>
                </c:pt>
                <c:pt idx="153">
                  <c:v>0.7910051314957296</c:v>
                </c:pt>
                <c:pt idx="154">
                  <c:v>0.7910051314957296</c:v>
                </c:pt>
                <c:pt idx="155">
                  <c:v>0.7910051314957296</c:v>
                </c:pt>
                <c:pt idx="156">
                  <c:v>0.7910051314957296</c:v>
                </c:pt>
                <c:pt idx="157">
                  <c:v>0.7910051314957296</c:v>
                </c:pt>
                <c:pt idx="158">
                  <c:v>0.7910051314957296</c:v>
                </c:pt>
                <c:pt idx="159">
                  <c:v>0.7910051314957296</c:v>
                </c:pt>
                <c:pt idx="160">
                  <c:v>0.7910051314957296</c:v>
                </c:pt>
                <c:pt idx="161">
                  <c:v>0.7910051314957296</c:v>
                </c:pt>
                <c:pt idx="162">
                  <c:v>0.7910051314957296</c:v>
                </c:pt>
                <c:pt idx="163">
                  <c:v>0.7910051314957296</c:v>
                </c:pt>
                <c:pt idx="164">
                  <c:v>0.7910051314957296</c:v>
                </c:pt>
                <c:pt idx="165">
                  <c:v>0.7910051314957296</c:v>
                </c:pt>
                <c:pt idx="166">
                  <c:v>0.7910051314957296</c:v>
                </c:pt>
                <c:pt idx="167">
                  <c:v>0.7910051314957296</c:v>
                </c:pt>
              </c:numCache>
            </c:numRef>
          </c:val>
        </c:ser>
        <c:ser>
          <c:idx val="3"/>
          <c:order val="6"/>
          <c:tx>
            <c:strRef>
              <c:f>Sheet2!$K$3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Sheet2!$B$1012:$B$1179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Sheet2!$K$1012:$K$1179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ser>
          <c:idx val="11"/>
          <c:order val="7"/>
          <c:tx>
            <c:strRef>
              <c:f>Sheet2!$L$3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cat>
            <c:strRef>
              <c:f>Sheet2!$B$1012:$B$1179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Sheet2!$L$1012:$L$1179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ser>
          <c:idx val="7"/>
          <c:order val="8"/>
          <c:tx>
            <c:strRef>
              <c:f>Sheet2!$P$3</c:f>
              <c:strCache>
                <c:ptCount val="1"/>
                <c:pt idx="0">
                  <c:v>Geothermal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cat>
            <c:strRef>
              <c:f>Sheet2!$B$1012:$B$1179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Sheet2!$P$1012:$P$1179</c:f>
              <c:numCache>
                <c:formatCode>General</c:formatCode>
                <c:ptCount val="168"/>
                <c:pt idx="0">
                  <c:v>0.46267643835616479</c:v>
                </c:pt>
                <c:pt idx="1">
                  <c:v>0.46267643835616479</c:v>
                </c:pt>
                <c:pt idx="2">
                  <c:v>0.46267643835616479</c:v>
                </c:pt>
                <c:pt idx="3">
                  <c:v>0.46267643835616479</c:v>
                </c:pt>
                <c:pt idx="4">
                  <c:v>0.46267643835616479</c:v>
                </c:pt>
                <c:pt idx="5">
                  <c:v>0.46267643835616479</c:v>
                </c:pt>
                <c:pt idx="6">
                  <c:v>0.46267643835616479</c:v>
                </c:pt>
                <c:pt idx="7">
                  <c:v>0.46267643835616479</c:v>
                </c:pt>
                <c:pt idx="8">
                  <c:v>0.46267643835616479</c:v>
                </c:pt>
                <c:pt idx="9">
                  <c:v>0.46267643835616479</c:v>
                </c:pt>
                <c:pt idx="10">
                  <c:v>0.46267643835616479</c:v>
                </c:pt>
                <c:pt idx="11">
                  <c:v>0.46267643835616479</c:v>
                </c:pt>
                <c:pt idx="12">
                  <c:v>0.46267643835616479</c:v>
                </c:pt>
                <c:pt idx="13">
                  <c:v>0.46267643835616479</c:v>
                </c:pt>
                <c:pt idx="14">
                  <c:v>0.46267643835616479</c:v>
                </c:pt>
                <c:pt idx="15">
                  <c:v>0.46267643835616479</c:v>
                </c:pt>
                <c:pt idx="16">
                  <c:v>0.46267643835616479</c:v>
                </c:pt>
                <c:pt idx="17">
                  <c:v>0.46267643835616479</c:v>
                </c:pt>
                <c:pt idx="18">
                  <c:v>0.46267643835616479</c:v>
                </c:pt>
                <c:pt idx="19">
                  <c:v>0.46267643835616479</c:v>
                </c:pt>
                <c:pt idx="20">
                  <c:v>0.46267643835616479</c:v>
                </c:pt>
                <c:pt idx="21">
                  <c:v>0.46267643835616479</c:v>
                </c:pt>
                <c:pt idx="22">
                  <c:v>0.46267643835616479</c:v>
                </c:pt>
                <c:pt idx="23">
                  <c:v>0.46267643835616479</c:v>
                </c:pt>
                <c:pt idx="24">
                  <c:v>0.46267643835616479</c:v>
                </c:pt>
                <c:pt idx="25">
                  <c:v>0.46267643835616479</c:v>
                </c:pt>
                <c:pt idx="26">
                  <c:v>0.46267643835616479</c:v>
                </c:pt>
                <c:pt idx="27">
                  <c:v>0.46267643835616479</c:v>
                </c:pt>
                <c:pt idx="28">
                  <c:v>0.46267643835616479</c:v>
                </c:pt>
                <c:pt idx="29">
                  <c:v>0.46267643835616479</c:v>
                </c:pt>
                <c:pt idx="30">
                  <c:v>0.46267643835616479</c:v>
                </c:pt>
                <c:pt idx="31">
                  <c:v>0.46267643835616479</c:v>
                </c:pt>
                <c:pt idx="32">
                  <c:v>0.46267643835616479</c:v>
                </c:pt>
                <c:pt idx="33">
                  <c:v>0.46267643835616479</c:v>
                </c:pt>
                <c:pt idx="34">
                  <c:v>0.46267643835616479</c:v>
                </c:pt>
                <c:pt idx="35">
                  <c:v>0.46267643835616479</c:v>
                </c:pt>
                <c:pt idx="36">
                  <c:v>0.46267643835616479</c:v>
                </c:pt>
                <c:pt idx="37">
                  <c:v>0.46267643835616479</c:v>
                </c:pt>
                <c:pt idx="38">
                  <c:v>0.46267643835616479</c:v>
                </c:pt>
                <c:pt idx="39">
                  <c:v>0.46267643835616479</c:v>
                </c:pt>
                <c:pt idx="40">
                  <c:v>0.46267643835616479</c:v>
                </c:pt>
                <c:pt idx="41">
                  <c:v>0.46267643835616479</c:v>
                </c:pt>
                <c:pt idx="42">
                  <c:v>0.46267643835616479</c:v>
                </c:pt>
                <c:pt idx="43">
                  <c:v>0.46267643835616479</c:v>
                </c:pt>
                <c:pt idx="44">
                  <c:v>0.46267643835616479</c:v>
                </c:pt>
                <c:pt idx="45">
                  <c:v>0.46267643835616479</c:v>
                </c:pt>
                <c:pt idx="46">
                  <c:v>0.46267643835616479</c:v>
                </c:pt>
                <c:pt idx="47">
                  <c:v>0.46267643835616479</c:v>
                </c:pt>
                <c:pt idx="48">
                  <c:v>0.46267643835616479</c:v>
                </c:pt>
                <c:pt idx="49">
                  <c:v>0.46267643835616479</c:v>
                </c:pt>
                <c:pt idx="50">
                  <c:v>0.46267643835616479</c:v>
                </c:pt>
                <c:pt idx="51">
                  <c:v>0.46267643835616479</c:v>
                </c:pt>
                <c:pt idx="52">
                  <c:v>0.46267643835616479</c:v>
                </c:pt>
                <c:pt idx="53">
                  <c:v>0.46267643835616479</c:v>
                </c:pt>
                <c:pt idx="54">
                  <c:v>0.46267643835616479</c:v>
                </c:pt>
                <c:pt idx="55">
                  <c:v>0.46267643835616479</c:v>
                </c:pt>
                <c:pt idx="56">
                  <c:v>0.46267643835616479</c:v>
                </c:pt>
                <c:pt idx="57">
                  <c:v>0.46267643835616479</c:v>
                </c:pt>
                <c:pt idx="58">
                  <c:v>0.46267643835616479</c:v>
                </c:pt>
                <c:pt idx="59">
                  <c:v>0.46267643835616479</c:v>
                </c:pt>
                <c:pt idx="60">
                  <c:v>0.46267643835616479</c:v>
                </c:pt>
                <c:pt idx="61">
                  <c:v>0.46267643835616479</c:v>
                </c:pt>
                <c:pt idx="62">
                  <c:v>0.46267643835616479</c:v>
                </c:pt>
                <c:pt idx="63">
                  <c:v>0.46267643835616479</c:v>
                </c:pt>
                <c:pt idx="64">
                  <c:v>0.46267643835616479</c:v>
                </c:pt>
                <c:pt idx="65">
                  <c:v>0.46267643835616479</c:v>
                </c:pt>
                <c:pt idx="66">
                  <c:v>0.46267643835616479</c:v>
                </c:pt>
                <c:pt idx="67">
                  <c:v>0.46267643835616479</c:v>
                </c:pt>
                <c:pt idx="68">
                  <c:v>0.46267643835616479</c:v>
                </c:pt>
                <c:pt idx="69">
                  <c:v>0.46267643835616479</c:v>
                </c:pt>
                <c:pt idx="70">
                  <c:v>0.46267643835616479</c:v>
                </c:pt>
                <c:pt idx="71">
                  <c:v>0.46267643835616479</c:v>
                </c:pt>
                <c:pt idx="72">
                  <c:v>0.46267643835616479</c:v>
                </c:pt>
                <c:pt idx="73">
                  <c:v>0.46267643835616479</c:v>
                </c:pt>
                <c:pt idx="74">
                  <c:v>0.46267643835616479</c:v>
                </c:pt>
                <c:pt idx="75">
                  <c:v>0.46267643835616479</c:v>
                </c:pt>
                <c:pt idx="76">
                  <c:v>0.46267643835616479</c:v>
                </c:pt>
                <c:pt idx="77">
                  <c:v>0.46267643835616479</c:v>
                </c:pt>
                <c:pt idx="78">
                  <c:v>0.46267643835616479</c:v>
                </c:pt>
                <c:pt idx="79">
                  <c:v>0.46267643835616479</c:v>
                </c:pt>
                <c:pt idx="80">
                  <c:v>0.46267643835616479</c:v>
                </c:pt>
                <c:pt idx="81">
                  <c:v>0.46267643835616479</c:v>
                </c:pt>
                <c:pt idx="82">
                  <c:v>0.46267643835616479</c:v>
                </c:pt>
                <c:pt idx="83">
                  <c:v>0.46267643835616479</c:v>
                </c:pt>
                <c:pt idx="84">
                  <c:v>0.46267643835616479</c:v>
                </c:pt>
                <c:pt idx="85">
                  <c:v>0.46267643835616479</c:v>
                </c:pt>
                <c:pt idx="86">
                  <c:v>0.46267643835616479</c:v>
                </c:pt>
                <c:pt idx="87">
                  <c:v>0.46267643835616479</c:v>
                </c:pt>
                <c:pt idx="88">
                  <c:v>0.46267643835616479</c:v>
                </c:pt>
                <c:pt idx="89">
                  <c:v>0.46267643835616479</c:v>
                </c:pt>
                <c:pt idx="90">
                  <c:v>0.46267643835616479</c:v>
                </c:pt>
                <c:pt idx="91">
                  <c:v>0.46267643835616479</c:v>
                </c:pt>
                <c:pt idx="92">
                  <c:v>0.46267643835616479</c:v>
                </c:pt>
                <c:pt idx="93">
                  <c:v>0.46267643835616479</c:v>
                </c:pt>
                <c:pt idx="94">
                  <c:v>0.46267643835616479</c:v>
                </c:pt>
                <c:pt idx="95">
                  <c:v>0.46267643835616479</c:v>
                </c:pt>
                <c:pt idx="96">
                  <c:v>0.46267643835616479</c:v>
                </c:pt>
                <c:pt idx="97">
                  <c:v>0.46267643835616479</c:v>
                </c:pt>
                <c:pt idx="98">
                  <c:v>0.46267643835616479</c:v>
                </c:pt>
                <c:pt idx="99">
                  <c:v>0.46267643835616479</c:v>
                </c:pt>
                <c:pt idx="100">
                  <c:v>0.46267643835616479</c:v>
                </c:pt>
                <c:pt idx="101">
                  <c:v>0.46267643835616479</c:v>
                </c:pt>
                <c:pt idx="102">
                  <c:v>0.46267643835616479</c:v>
                </c:pt>
                <c:pt idx="103">
                  <c:v>0.46267643835616479</c:v>
                </c:pt>
                <c:pt idx="104">
                  <c:v>0.46267643835616479</c:v>
                </c:pt>
                <c:pt idx="105">
                  <c:v>0.46267643835616479</c:v>
                </c:pt>
                <c:pt idx="106">
                  <c:v>0.46267643835616479</c:v>
                </c:pt>
                <c:pt idx="107">
                  <c:v>0.46267643835616479</c:v>
                </c:pt>
                <c:pt idx="108">
                  <c:v>0.46267643835616479</c:v>
                </c:pt>
                <c:pt idx="109">
                  <c:v>0.46267643835616479</c:v>
                </c:pt>
                <c:pt idx="110">
                  <c:v>0.46267643835616479</c:v>
                </c:pt>
                <c:pt idx="111">
                  <c:v>0.46267643835616479</c:v>
                </c:pt>
                <c:pt idx="112">
                  <c:v>0.46267643835616479</c:v>
                </c:pt>
                <c:pt idx="113">
                  <c:v>0.46267643835616479</c:v>
                </c:pt>
                <c:pt idx="114">
                  <c:v>0.46267643835616479</c:v>
                </c:pt>
                <c:pt idx="115">
                  <c:v>0.46267643835616479</c:v>
                </c:pt>
                <c:pt idx="116">
                  <c:v>0.46267643835616479</c:v>
                </c:pt>
                <c:pt idx="117">
                  <c:v>0.46267643835616479</c:v>
                </c:pt>
                <c:pt idx="118">
                  <c:v>0.46267643835616479</c:v>
                </c:pt>
                <c:pt idx="119">
                  <c:v>0.46267643835616479</c:v>
                </c:pt>
                <c:pt idx="120">
                  <c:v>0.46267643835616479</c:v>
                </c:pt>
                <c:pt idx="121">
                  <c:v>0.46267643835616479</c:v>
                </c:pt>
                <c:pt idx="122">
                  <c:v>0.46267643835616479</c:v>
                </c:pt>
                <c:pt idx="123">
                  <c:v>0.46267643835616479</c:v>
                </c:pt>
                <c:pt idx="124">
                  <c:v>0.46267643835616479</c:v>
                </c:pt>
                <c:pt idx="125">
                  <c:v>0.46267643835616479</c:v>
                </c:pt>
                <c:pt idx="126">
                  <c:v>0.46267643835616479</c:v>
                </c:pt>
                <c:pt idx="127">
                  <c:v>0.46267643835616479</c:v>
                </c:pt>
                <c:pt idx="128">
                  <c:v>0.46267643835616479</c:v>
                </c:pt>
                <c:pt idx="129">
                  <c:v>0.46267643835616479</c:v>
                </c:pt>
                <c:pt idx="130">
                  <c:v>0.46267643835616479</c:v>
                </c:pt>
                <c:pt idx="131">
                  <c:v>0.46267643835616479</c:v>
                </c:pt>
                <c:pt idx="132">
                  <c:v>0.46267643835616479</c:v>
                </c:pt>
                <c:pt idx="133">
                  <c:v>0.46267643835616479</c:v>
                </c:pt>
                <c:pt idx="134">
                  <c:v>0.46267643835616479</c:v>
                </c:pt>
                <c:pt idx="135">
                  <c:v>0.46267643835616479</c:v>
                </c:pt>
                <c:pt idx="136">
                  <c:v>0.46267643835616479</c:v>
                </c:pt>
                <c:pt idx="137">
                  <c:v>0.46267643835616479</c:v>
                </c:pt>
                <c:pt idx="138">
                  <c:v>0.46267643835616479</c:v>
                </c:pt>
                <c:pt idx="139">
                  <c:v>0.46267643835616479</c:v>
                </c:pt>
                <c:pt idx="140">
                  <c:v>0.46267643835616479</c:v>
                </c:pt>
                <c:pt idx="141">
                  <c:v>0.46267643835616479</c:v>
                </c:pt>
                <c:pt idx="142">
                  <c:v>0.46267643835616479</c:v>
                </c:pt>
                <c:pt idx="143">
                  <c:v>0.46267643835616479</c:v>
                </c:pt>
                <c:pt idx="144">
                  <c:v>0.46267643835616479</c:v>
                </c:pt>
                <c:pt idx="145">
                  <c:v>0.46267643835616479</c:v>
                </c:pt>
                <c:pt idx="146">
                  <c:v>0.46267643835616479</c:v>
                </c:pt>
                <c:pt idx="147">
                  <c:v>0.46267643835616479</c:v>
                </c:pt>
                <c:pt idx="148">
                  <c:v>0.46267643835616479</c:v>
                </c:pt>
                <c:pt idx="149">
                  <c:v>0.46267643835616479</c:v>
                </c:pt>
                <c:pt idx="150">
                  <c:v>0.46267643835616479</c:v>
                </c:pt>
                <c:pt idx="151">
                  <c:v>0.46267643835616479</c:v>
                </c:pt>
                <c:pt idx="152">
                  <c:v>0.46267643835616479</c:v>
                </c:pt>
                <c:pt idx="153">
                  <c:v>0.46267643835616479</c:v>
                </c:pt>
                <c:pt idx="154">
                  <c:v>0.46267643835616479</c:v>
                </c:pt>
                <c:pt idx="155">
                  <c:v>0.46267643835616479</c:v>
                </c:pt>
                <c:pt idx="156">
                  <c:v>0.46267643835616479</c:v>
                </c:pt>
                <c:pt idx="157">
                  <c:v>0.46267643835616479</c:v>
                </c:pt>
                <c:pt idx="158">
                  <c:v>0.46267643835616479</c:v>
                </c:pt>
                <c:pt idx="159">
                  <c:v>0.46267643835616479</c:v>
                </c:pt>
                <c:pt idx="160">
                  <c:v>0.46267643835616479</c:v>
                </c:pt>
                <c:pt idx="161">
                  <c:v>0.46267643835616479</c:v>
                </c:pt>
                <c:pt idx="162">
                  <c:v>0.46267643835616479</c:v>
                </c:pt>
                <c:pt idx="163">
                  <c:v>0.46267643835616479</c:v>
                </c:pt>
                <c:pt idx="164">
                  <c:v>0.46267643835616479</c:v>
                </c:pt>
                <c:pt idx="165">
                  <c:v>0.46267643835616479</c:v>
                </c:pt>
                <c:pt idx="166">
                  <c:v>0.46267643835616479</c:v>
                </c:pt>
                <c:pt idx="167">
                  <c:v>0.46267643835616479</c:v>
                </c:pt>
              </c:numCache>
            </c:numRef>
          </c:val>
        </c:ser>
        <c:ser>
          <c:idx val="9"/>
          <c:order val="9"/>
          <c:tx>
            <c:strRef>
              <c:f>Sheet2!$S$3</c:f>
              <c:strCache>
                <c:ptCount val="1"/>
                <c:pt idx="0">
                  <c:v>Waste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cat>
            <c:strRef>
              <c:f>Sheet2!$B$1012:$B$1179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Sheet2!$S$1012:$S$1179</c:f>
              <c:numCache>
                <c:formatCode>General</c:formatCode>
                <c:ptCount val="168"/>
                <c:pt idx="0">
                  <c:v>0.1115710365797952</c:v>
                </c:pt>
                <c:pt idx="1">
                  <c:v>0.1115710365797952</c:v>
                </c:pt>
                <c:pt idx="2">
                  <c:v>0.1115710365797952</c:v>
                </c:pt>
                <c:pt idx="3">
                  <c:v>0.1115710365797952</c:v>
                </c:pt>
                <c:pt idx="4">
                  <c:v>0.1115710365797952</c:v>
                </c:pt>
                <c:pt idx="5">
                  <c:v>0.1115710365797952</c:v>
                </c:pt>
                <c:pt idx="6">
                  <c:v>0.1115710365797952</c:v>
                </c:pt>
                <c:pt idx="7">
                  <c:v>0.1115710365797952</c:v>
                </c:pt>
                <c:pt idx="8">
                  <c:v>0.1115710365797952</c:v>
                </c:pt>
                <c:pt idx="9">
                  <c:v>0.1115710365797952</c:v>
                </c:pt>
                <c:pt idx="10">
                  <c:v>0.1115710365797952</c:v>
                </c:pt>
                <c:pt idx="11">
                  <c:v>0.1115710365797952</c:v>
                </c:pt>
                <c:pt idx="12">
                  <c:v>0.1115710365797952</c:v>
                </c:pt>
                <c:pt idx="13">
                  <c:v>0.1115710365797952</c:v>
                </c:pt>
                <c:pt idx="14">
                  <c:v>0.1115710365797952</c:v>
                </c:pt>
                <c:pt idx="15">
                  <c:v>0.1115710365797952</c:v>
                </c:pt>
                <c:pt idx="16">
                  <c:v>0.1115710365797952</c:v>
                </c:pt>
                <c:pt idx="17">
                  <c:v>0.1115710365797952</c:v>
                </c:pt>
                <c:pt idx="18">
                  <c:v>0.1115710365797952</c:v>
                </c:pt>
                <c:pt idx="19">
                  <c:v>0.1115710365797952</c:v>
                </c:pt>
                <c:pt idx="20">
                  <c:v>0.1115710365797952</c:v>
                </c:pt>
                <c:pt idx="21">
                  <c:v>0.1115710365797952</c:v>
                </c:pt>
                <c:pt idx="22">
                  <c:v>0.1115710365797952</c:v>
                </c:pt>
                <c:pt idx="23">
                  <c:v>0.1115710365797952</c:v>
                </c:pt>
                <c:pt idx="24">
                  <c:v>0.1115710365797952</c:v>
                </c:pt>
                <c:pt idx="25">
                  <c:v>0.1115710365797952</c:v>
                </c:pt>
                <c:pt idx="26">
                  <c:v>0.1115710365797952</c:v>
                </c:pt>
                <c:pt idx="27">
                  <c:v>0.1115710365797952</c:v>
                </c:pt>
                <c:pt idx="28">
                  <c:v>0.1115710365797952</c:v>
                </c:pt>
                <c:pt idx="29">
                  <c:v>0.1115710365797952</c:v>
                </c:pt>
                <c:pt idx="30">
                  <c:v>0.1115710365797952</c:v>
                </c:pt>
                <c:pt idx="31">
                  <c:v>0.1115710365797952</c:v>
                </c:pt>
                <c:pt idx="32">
                  <c:v>0.1115710365797952</c:v>
                </c:pt>
                <c:pt idx="33">
                  <c:v>0.1115710365797952</c:v>
                </c:pt>
                <c:pt idx="34">
                  <c:v>0.1115710365797952</c:v>
                </c:pt>
                <c:pt idx="35">
                  <c:v>0.1115710365797952</c:v>
                </c:pt>
                <c:pt idx="36">
                  <c:v>0.1115710365797952</c:v>
                </c:pt>
                <c:pt idx="37">
                  <c:v>0.1115710365797952</c:v>
                </c:pt>
                <c:pt idx="38">
                  <c:v>0.1115710365797952</c:v>
                </c:pt>
                <c:pt idx="39">
                  <c:v>0.1115710365797952</c:v>
                </c:pt>
                <c:pt idx="40">
                  <c:v>0.1115710365797952</c:v>
                </c:pt>
                <c:pt idx="41">
                  <c:v>0.1115710365797952</c:v>
                </c:pt>
                <c:pt idx="42">
                  <c:v>0.1115710365797952</c:v>
                </c:pt>
                <c:pt idx="43">
                  <c:v>0.1115710365797952</c:v>
                </c:pt>
                <c:pt idx="44">
                  <c:v>0.1115710365797952</c:v>
                </c:pt>
                <c:pt idx="45">
                  <c:v>0.1115710365797952</c:v>
                </c:pt>
                <c:pt idx="46">
                  <c:v>0.1115710365797952</c:v>
                </c:pt>
                <c:pt idx="47">
                  <c:v>0.1115710365797952</c:v>
                </c:pt>
                <c:pt idx="48">
                  <c:v>0.1115710365797952</c:v>
                </c:pt>
                <c:pt idx="49">
                  <c:v>0.1115710365797952</c:v>
                </c:pt>
                <c:pt idx="50">
                  <c:v>0.1115710365797952</c:v>
                </c:pt>
                <c:pt idx="51">
                  <c:v>0.1115710365797952</c:v>
                </c:pt>
                <c:pt idx="52">
                  <c:v>0.1115710365797952</c:v>
                </c:pt>
                <c:pt idx="53">
                  <c:v>0.1115710365797952</c:v>
                </c:pt>
                <c:pt idx="54">
                  <c:v>0.1115710365797952</c:v>
                </c:pt>
                <c:pt idx="55">
                  <c:v>0.1115710365797952</c:v>
                </c:pt>
                <c:pt idx="56">
                  <c:v>0.1115710365797952</c:v>
                </c:pt>
                <c:pt idx="57">
                  <c:v>0.1115710365797952</c:v>
                </c:pt>
                <c:pt idx="58">
                  <c:v>0.1115710365797952</c:v>
                </c:pt>
                <c:pt idx="59">
                  <c:v>0.1115710365797952</c:v>
                </c:pt>
                <c:pt idx="60">
                  <c:v>0.1115710365797952</c:v>
                </c:pt>
                <c:pt idx="61">
                  <c:v>0.1115710365797952</c:v>
                </c:pt>
                <c:pt idx="62">
                  <c:v>0.1115710365797952</c:v>
                </c:pt>
                <c:pt idx="63">
                  <c:v>0.1115710365797952</c:v>
                </c:pt>
                <c:pt idx="64">
                  <c:v>0.1115710365797952</c:v>
                </c:pt>
                <c:pt idx="65">
                  <c:v>0.1115710365797952</c:v>
                </c:pt>
                <c:pt idx="66">
                  <c:v>0.1115710365797952</c:v>
                </c:pt>
                <c:pt idx="67">
                  <c:v>0.1115710365797952</c:v>
                </c:pt>
                <c:pt idx="68">
                  <c:v>0.1115710365797952</c:v>
                </c:pt>
                <c:pt idx="69">
                  <c:v>0.1115710365797952</c:v>
                </c:pt>
                <c:pt idx="70">
                  <c:v>0.1115710365797952</c:v>
                </c:pt>
                <c:pt idx="71">
                  <c:v>0.1115710365797952</c:v>
                </c:pt>
                <c:pt idx="72">
                  <c:v>0.1115710365797952</c:v>
                </c:pt>
                <c:pt idx="73">
                  <c:v>0.1115710365797952</c:v>
                </c:pt>
                <c:pt idx="74">
                  <c:v>0.1115710365797952</c:v>
                </c:pt>
                <c:pt idx="75">
                  <c:v>0.1115710365797952</c:v>
                </c:pt>
                <c:pt idx="76">
                  <c:v>0.1115710365797952</c:v>
                </c:pt>
                <c:pt idx="77">
                  <c:v>0.1115710365797952</c:v>
                </c:pt>
                <c:pt idx="78">
                  <c:v>0.1115710365797952</c:v>
                </c:pt>
                <c:pt idx="79">
                  <c:v>0.1115710365797952</c:v>
                </c:pt>
                <c:pt idx="80">
                  <c:v>0.1115710365797952</c:v>
                </c:pt>
                <c:pt idx="81">
                  <c:v>0.1115710365797952</c:v>
                </c:pt>
                <c:pt idx="82">
                  <c:v>0.1115710365797952</c:v>
                </c:pt>
                <c:pt idx="83">
                  <c:v>0.1115710365797952</c:v>
                </c:pt>
                <c:pt idx="84">
                  <c:v>0.1115710365797952</c:v>
                </c:pt>
                <c:pt idx="85">
                  <c:v>0.1115710365797952</c:v>
                </c:pt>
                <c:pt idx="86">
                  <c:v>0.1115710365797952</c:v>
                </c:pt>
                <c:pt idx="87">
                  <c:v>0.1115710365797952</c:v>
                </c:pt>
                <c:pt idx="88">
                  <c:v>0.1115710365797952</c:v>
                </c:pt>
                <c:pt idx="89">
                  <c:v>0.1115710365797952</c:v>
                </c:pt>
                <c:pt idx="90">
                  <c:v>0.1115710365797952</c:v>
                </c:pt>
                <c:pt idx="91">
                  <c:v>0.1115710365797952</c:v>
                </c:pt>
                <c:pt idx="92">
                  <c:v>0.1115710365797952</c:v>
                </c:pt>
                <c:pt idx="93">
                  <c:v>0.1115710365797952</c:v>
                </c:pt>
                <c:pt idx="94">
                  <c:v>0.1115710365797952</c:v>
                </c:pt>
                <c:pt idx="95">
                  <c:v>0.1115710365797952</c:v>
                </c:pt>
                <c:pt idx="96">
                  <c:v>0.1115710365797952</c:v>
                </c:pt>
                <c:pt idx="97">
                  <c:v>0.1115710365797952</c:v>
                </c:pt>
                <c:pt idx="98">
                  <c:v>0.1115710365797952</c:v>
                </c:pt>
                <c:pt idx="99">
                  <c:v>0.1115710365797952</c:v>
                </c:pt>
                <c:pt idx="100">
                  <c:v>0.1115710365797952</c:v>
                </c:pt>
                <c:pt idx="101">
                  <c:v>0.1115710365797952</c:v>
                </c:pt>
                <c:pt idx="102">
                  <c:v>0.1115710365797952</c:v>
                </c:pt>
                <c:pt idx="103">
                  <c:v>0.1115710365797952</c:v>
                </c:pt>
                <c:pt idx="104">
                  <c:v>0.1115710365797952</c:v>
                </c:pt>
                <c:pt idx="105">
                  <c:v>0.1115710365797952</c:v>
                </c:pt>
                <c:pt idx="106">
                  <c:v>0.1115710365797952</c:v>
                </c:pt>
                <c:pt idx="107">
                  <c:v>0.1115710365797952</c:v>
                </c:pt>
                <c:pt idx="108">
                  <c:v>0.1115710365797952</c:v>
                </c:pt>
                <c:pt idx="109">
                  <c:v>0.1115710365797952</c:v>
                </c:pt>
                <c:pt idx="110">
                  <c:v>0.1115710365797952</c:v>
                </c:pt>
                <c:pt idx="111">
                  <c:v>0.1115710365797952</c:v>
                </c:pt>
                <c:pt idx="112">
                  <c:v>0.1115710365797952</c:v>
                </c:pt>
                <c:pt idx="113">
                  <c:v>0.1115710365797952</c:v>
                </c:pt>
                <c:pt idx="114">
                  <c:v>0.1115710365797952</c:v>
                </c:pt>
                <c:pt idx="115">
                  <c:v>0.1115710365797952</c:v>
                </c:pt>
                <c:pt idx="116">
                  <c:v>0.1115710365797952</c:v>
                </c:pt>
                <c:pt idx="117">
                  <c:v>0.1115710365797952</c:v>
                </c:pt>
                <c:pt idx="118">
                  <c:v>0.1115710365797952</c:v>
                </c:pt>
                <c:pt idx="119">
                  <c:v>0.1115710365797952</c:v>
                </c:pt>
                <c:pt idx="120">
                  <c:v>0.1115710365797952</c:v>
                </c:pt>
                <c:pt idx="121">
                  <c:v>0.1115710365797952</c:v>
                </c:pt>
                <c:pt idx="122">
                  <c:v>0.1115710365797952</c:v>
                </c:pt>
                <c:pt idx="123">
                  <c:v>0.1115710365797952</c:v>
                </c:pt>
                <c:pt idx="124">
                  <c:v>0.1115710365797952</c:v>
                </c:pt>
                <c:pt idx="125">
                  <c:v>0.1115710365797952</c:v>
                </c:pt>
                <c:pt idx="126">
                  <c:v>0.1115710365797952</c:v>
                </c:pt>
                <c:pt idx="127">
                  <c:v>0.1115710365797952</c:v>
                </c:pt>
                <c:pt idx="128">
                  <c:v>0.1115710365797952</c:v>
                </c:pt>
                <c:pt idx="129">
                  <c:v>0.1115710365797952</c:v>
                </c:pt>
                <c:pt idx="130">
                  <c:v>0.1115710365797952</c:v>
                </c:pt>
                <c:pt idx="131">
                  <c:v>0.1115710365797952</c:v>
                </c:pt>
                <c:pt idx="132">
                  <c:v>0.1115710365797952</c:v>
                </c:pt>
                <c:pt idx="133">
                  <c:v>0.1115710365797952</c:v>
                </c:pt>
                <c:pt idx="134">
                  <c:v>0.1115710365797952</c:v>
                </c:pt>
                <c:pt idx="135">
                  <c:v>0.1115710365797952</c:v>
                </c:pt>
                <c:pt idx="136">
                  <c:v>0.1115710365797952</c:v>
                </c:pt>
                <c:pt idx="137">
                  <c:v>0.1115710365797952</c:v>
                </c:pt>
                <c:pt idx="138">
                  <c:v>0.1115710365797952</c:v>
                </c:pt>
                <c:pt idx="139">
                  <c:v>0.1115710365797952</c:v>
                </c:pt>
                <c:pt idx="140">
                  <c:v>0.1115710365797952</c:v>
                </c:pt>
                <c:pt idx="141">
                  <c:v>0.1115710365797952</c:v>
                </c:pt>
                <c:pt idx="142">
                  <c:v>0.1115710365797952</c:v>
                </c:pt>
                <c:pt idx="143">
                  <c:v>0.1115710365797952</c:v>
                </c:pt>
                <c:pt idx="144">
                  <c:v>0.1115710365797952</c:v>
                </c:pt>
                <c:pt idx="145">
                  <c:v>0.1115710365797952</c:v>
                </c:pt>
                <c:pt idx="146">
                  <c:v>0.1115710365797952</c:v>
                </c:pt>
                <c:pt idx="147">
                  <c:v>0.1115710365797952</c:v>
                </c:pt>
                <c:pt idx="148">
                  <c:v>0.1115710365797952</c:v>
                </c:pt>
                <c:pt idx="149">
                  <c:v>0.1115710365797952</c:v>
                </c:pt>
                <c:pt idx="150">
                  <c:v>0.1115710365797952</c:v>
                </c:pt>
                <c:pt idx="151">
                  <c:v>0.1115710365797952</c:v>
                </c:pt>
                <c:pt idx="152">
                  <c:v>0.1115710365797952</c:v>
                </c:pt>
                <c:pt idx="153">
                  <c:v>0.1115710365797952</c:v>
                </c:pt>
                <c:pt idx="154">
                  <c:v>0.1115710365797952</c:v>
                </c:pt>
                <c:pt idx="155">
                  <c:v>0.1115710365797952</c:v>
                </c:pt>
                <c:pt idx="156">
                  <c:v>0.1115710365797952</c:v>
                </c:pt>
                <c:pt idx="157">
                  <c:v>0.1115710365797952</c:v>
                </c:pt>
                <c:pt idx="158">
                  <c:v>0.1115710365797952</c:v>
                </c:pt>
                <c:pt idx="159">
                  <c:v>0.1115710365797952</c:v>
                </c:pt>
                <c:pt idx="160">
                  <c:v>0.1115710365797952</c:v>
                </c:pt>
                <c:pt idx="161">
                  <c:v>0.1115710365797952</c:v>
                </c:pt>
                <c:pt idx="162">
                  <c:v>0.1115710365797952</c:v>
                </c:pt>
                <c:pt idx="163">
                  <c:v>0.1115710365797952</c:v>
                </c:pt>
                <c:pt idx="164">
                  <c:v>0.1115710365797952</c:v>
                </c:pt>
                <c:pt idx="165">
                  <c:v>0.1115710365797952</c:v>
                </c:pt>
                <c:pt idx="166">
                  <c:v>0.1115710365797952</c:v>
                </c:pt>
                <c:pt idx="167">
                  <c:v>0.1115710365797952</c:v>
                </c:pt>
              </c:numCache>
            </c:numRef>
          </c:val>
        </c:ser>
        <c:ser>
          <c:idx val="18"/>
          <c:order val="10"/>
          <c:tx>
            <c:strRef>
              <c:f>Sheet2!$T$3</c:f>
              <c:strCache>
                <c:ptCount val="1"/>
                <c:pt idx="0">
                  <c:v>Biomass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val>
            <c:numRef>
              <c:f>Sheet2!$T$1012:$T$1179</c:f>
              <c:numCache>
                <c:formatCode>General</c:formatCode>
                <c:ptCount val="168"/>
                <c:pt idx="0">
                  <c:v>0.10627174010799595</c:v>
                </c:pt>
                <c:pt idx="1">
                  <c:v>0.10627174010799595</c:v>
                </c:pt>
                <c:pt idx="2">
                  <c:v>0.10627174010799595</c:v>
                </c:pt>
                <c:pt idx="3">
                  <c:v>0.10627174010799595</c:v>
                </c:pt>
                <c:pt idx="4">
                  <c:v>0.10627174010799595</c:v>
                </c:pt>
                <c:pt idx="5">
                  <c:v>0.10627174010799595</c:v>
                </c:pt>
                <c:pt idx="6">
                  <c:v>0.10627174010799595</c:v>
                </c:pt>
                <c:pt idx="7">
                  <c:v>0.10627174010799595</c:v>
                </c:pt>
                <c:pt idx="8">
                  <c:v>0.10627174010799595</c:v>
                </c:pt>
                <c:pt idx="9">
                  <c:v>0.10627174010799595</c:v>
                </c:pt>
                <c:pt idx="10">
                  <c:v>0.10627174010799595</c:v>
                </c:pt>
                <c:pt idx="11">
                  <c:v>0.10627174010799595</c:v>
                </c:pt>
                <c:pt idx="12">
                  <c:v>0.10627174010799595</c:v>
                </c:pt>
                <c:pt idx="13">
                  <c:v>0.10627174010799595</c:v>
                </c:pt>
                <c:pt idx="14">
                  <c:v>0.10627174010799595</c:v>
                </c:pt>
                <c:pt idx="15">
                  <c:v>0.10627174010799595</c:v>
                </c:pt>
                <c:pt idx="16">
                  <c:v>0.10627174010799595</c:v>
                </c:pt>
                <c:pt idx="17">
                  <c:v>0.10627174010799595</c:v>
                </c:pt>
                <c:pt idx="18">
                  <c:v>0.10627174010799595</c:v>
                </c:pt>
                <c:pt idx="19">
                  <c:v>0.10627174010799595</c:v>
                </c:pt>
                <c:pt idx="20">
                  <c:v>0.10627174010799595</c:v>
                </c:pt>
                <c:pt idx="21">
                  <c:v>0.10627174010799595</c:v>
                </c:pt>
                <c:pt idx="22">
                  <c:v>0.10627174010799595</c:v>
                </c:pt>
                <c:pt idx="23">
                  <c:v>0.10627174010799595</c:v>
                </c:pt>
                <c:pt idx="24">
                  <c:v>0.10627174010799595</c:v>
                </c:pt>
                <c:pt idx="25">
                  <c:v>0.10627174010799595</c:v>
                </c:pt>
                <c:pt idx="26">
                  <c:v>0.10627174010799595</c:v>
                </c:pt>
                <c:pt idx="27">
                  <c:v>0.10627174010799595</c:v>
                </c:pt>
                <c:pt idx="28">
                  <c:v>0.10627174010799595</c:v>
                </c:pt>
                <c:pt idx="29">
                  <c:v>0.10627174010799595</c:v>
                </c:pt>
                <c:pt idx="30">
                  <c:v>0.10627174010799595</c:v>
                </c:pt>
                <c:pt idx="31">
                  <c:v>0.10627174010799595</c:v>
                </c:pt>
                <c:pt idx="32">
                  <c:v>0.10627174010799595</c:v>
                </c:pt>
                <c:pt idx="33">
                  <c:v>0.10627174010799595</c:v>
                </c:pt>
                <c:pt idx="34">
                  <c:v>0.10627174010799595</c:v>
                </c:pt>
                <c:pt idx="35">
                  <c:v>0.10627174010799595</c:v>
                </c:pt>
                <c:pt idx="36">
                  <c:v>0.10627174010799595</c:v>
                </c:pt>
                <c:pt idx="37">
                  <c:v>0.10627174010799595</c:v>
                </c:pt>
                <c:pt idx="38">
                  <c:v>0.10627174010799595</c:v>
                </c:pt>
                <c:pt idx="39">
                  <c:v>0.10627174010799595</c:v>
                </c:pt>
                <c:pt idx="40">
                  <c:v>0.10627174010799595</c:v>
                </c:pt>
                <c:pt idx="41">
                  <c:v>0.10627174010799595</c:v>
                </c:pt>
                <c:pt idx="42">
                  <c:v>0.10627174010799595</c:v>
                </c:pt>
                <c:pt idx="43">
                  <c:v>0.10627174010799595</c:v>
                </c:pt>
                <c:pt idx="44">
                  <c:v>0.10627174010799595</c:v>
                </c:pt>
                <c:pt idx="45">
                  <c:v>0.10627174010799595</c:v>
                </c:pt>
                <c:pt idx="46">
                  <c:v>0.10627174010799595</c:v>
                </c:pt>
                <c:pt idx="47">
                  <c:v>0.10627174010799595</c:v>
                </c:pt>
                <c:pt idx="48">
                  <c:v>0.10627174010799595</c:v>
                </c:pt>
                <c:pt idx="49">
                  <c:v>0.10627174010799595</c:v>
                </c:pt>
                <c:pt idx="50">
                  <c:v>0.10627174010799595</c:v>
                </c:pt>
                <c:pt idx="51">
                  <c:v>0.10627174010799595</c:v>
                </c:pt>
                <c:pt idx="52">
                  <c:v>0.10627174010799595</c:v>
                </c:pt>
                <c:pt idx="53">
                  <c:v>0.10627174010799595</c:v>
                </c:pt>
                <c:pt idx="54">
                  <c:v>0.10627174010799595</c:v>
                </c:pt>
                <c:pt idx="55">
                  <c:v>0.10627174010799595</c:v>
                </c:pt>
                <c:pt idx="56">
                  <c:v>0.10627174010799595</c:v>
                </c:pt>
                <c:pt idx="57">
                  <c:v>0.10627174010799595</c:v>
                </c:pt>
                <c:pt idx="58">
                  <c:v>0.10627174010799595</c:v>
                </c:pt>
                <c:pt idx="59">
                  <c:v>0.10627174010799595</c:v>
                </c:pt>
                <c:pt idx="60">
                  <c:v>0.10627174010799595</c:v>
                </c:pt>
                <c:pt idx="61">
                  <c:v>0.10627174010799595</c:v>
                </c:pt>
                <c:pt idx="62">
                  <c:v>0.10627174010799595</c:v>
                </c:pt>
                <c:pt idx="63">
                  <c:v>0.10627174010799595</c:v>
                </c:pt>
                <c:pt idx="64">
                  <c:v>0.10627174010799595</c:v>
                </c:pt>
                <c:pt idx="65">
                  <c:v>0.10627174010799595</c:v>
                </c:pt>
                <c:pt idx="66">
                  <c:v>0.10627174010799595</c:v>
                </c:pt>
                <c:pt idx="67">
                  <c:v>0.10627174010799595</c:v>
                </c:pt>
                <c:pt idx="68">
                  <c:v>0.10627174010799595</c:v>
                </c:pt>
                <c:pt idx="69">
                  <c:v>0.10627174010799595</c:v>
                </c:pt>
                <c:pt idx="70">
                  <c:v>0.10627174010799595</c:v>
                </c:pt>
                <c:pt idx="71">
                  <c:v>0.10627174010799595</c:v>
                </c:pt>
                <c:pt idx="72">
                  <c:v>0.10627174010799595</c:v>
                </c:pt>
                <c:pt idx="73">
                  <c:v>0.10627174010799595</c:v>
                </c:pt>
                <c:pt idx="74">
                  <c:v>0.10627174010799595</c:v>
                </c:pt>
                <c:pt idx="75">
                  <c:v>0.10627174010799595</c:v>
                </c:pt>
                <c:pt idx="76">
                  <c:v>0.10627174010799595</c:v>
                </c:pt>
                <c:pt idx="77">
                  <c:v>0.10627174010799595</c:v>
                </c:pt>
                <c:pt idx="78">
                  <c:v>0.10627174010799595</c:v>
                </c:pt>
                <c:pt idx="79">
                  <c:v>0.10627174010799595</c:v>
                </c:pt>
                <c:pt idx="80">
                  <c:v>0.10627174010799595</c:v>
                </c:pt>
                <c:pt idx="81">
                  <c:v>0.10627174010799595</c:v>
                </c:pt>
                <c:pt idx="82">
                  <c:v>0.10627174010799595</c:v>
                </c:pt>
                <c:pt idx="83">
                  <c:v>0.10627174010799595</c:v>
                </c:pt>
                <c:pt idx="84">
                  <c:v>0.10627174010799595</c:v>
                </c:pt>
                <c:pt idx="85">
                  <c:v>0.10627174010799595</c:v>
                </c:pt>
                <c:pt idx="86">
                  <c:v>0.10627174010799595</c:v>
                </c:pt>
                <c:pt idx="87">
                  <c:v>0.10627174010799595</c:v>
                </c:pt>
                <c:pt idx="88">
                  <c:v>0.10627174010799595</c:v>
                </c:pt>
                <c:pt idx="89">
                  <c:v>0.10627174010799595</c:v>
                </c:pt>
                <c:pt idx="90">
                  <c:v>0.10627174010799595</c:v>
                </c:pt>
                <c:pt idx="91">
                  <c:v>0.10627174010799595</c:v>
                </c:pt>
                <c:pt idx="92">
                  <c:v>0.10627174010799595</c:v>
                </c:pt>
                <c:pt idx="93">
                  <c:v>0.10627174010799595</c:v>
                </c:pt>
                <c:pt idx="94">
                  <c:v>0.10627174010799595</c:v>
                </c:pt>
                <c:pt idx="95">
                  <c:v>0.10627174010799595</c:v>
                </c:pt>
                <c:pt idx="96">
                  <c:v>0.10627174010799595</c:v>
                </c:pt>
                <c:pt idx="97">
                  <c:v>0.10627174010799595</c:v>
                </c:pt>
                <c:pt idx="98">
                  <c:v>0.10627174010799595</c:v>
                </c:pt>
                <c:pt idx="99">
                  <c:v>0.10627174010799595</c:v>
                </c:pt>
                <c:pt idx="100">
                  <c:v>0.10627174010799595</c:v>
                </c:pt>
                <c:pt idx="101">
                  <c:v>0.10627174010799595</c:v>
                </c:pt>
                <c:pt idx="102">
                  <c:v>0.10627174010799595</c:v>
                </c:pt>
                <c:pt idx="103">
                  <c:v>0.10627174010799595</c:v>
                </c:pt>
                <c:pt idx="104">
                  <c:v>0.10627174010799595</c:v>
                </c:pt>
                <c:pt idx="105">
                  <c:v>0.10627174010799595</c:v>
                </c:pt>
                <c:pt idx="106">
                  <c:v>0.10627174010799595</c:v>
                </c:pt>
                <c:pt idx="107">
                  <c:v>0.10627174010799595</c:v>
                </c:pt>
                <c:pt idx="108">
                  <c:v>0.10627174010799595</c:v>
                </c:pt>
                <c:pt idx="109">
                  <c:v>0.10627174010799595</c:v>
                </c:pt>
                <c:pt idx="110">
                  <c:v>0.10627174010799595</c:v>
                </c:pt>
                <c:pt idx="111">
                  <c:v>0.10627174010799595</c:v>
                </c:pt>
                <c:pt idx="112">
                  <c:v>0.10627174010799595</c:v>
                </c:pt>
                <c:pt idx="113">
                  <c:v>0.10627174010799595</c:v>
                </c:pt>
                <c:pt idx="114">
                  <c:v>0.10627174010799595</c:v>
                </c:pt>
                <c:pt idx="115">
                  <c:v>0.10627174010799595</c:v>
                </c:pt>
                <c:pt idx="116">
                  <c:v>0.10627174010799595</c:v>
                </c:pt>
                <c:pt idx="117">
                  <c:v>0.10627174010799595</c:v>
                </c:pt>
                <c:pt idx="118">
                  <c:v>0.10627174010799595</c:v>
                </c:pt>
                <c:pt idx="119">
                  <c:v>0.10627174010799595</c:v>
                </c:pt>
                <c:pt idx="120">
                  <c:v>0.10627174010799595</c:v>
                </c:pt>
                <c:pt idx="121">
                  <c:v>0.10627174010799595</c:v>
                </c:pt>
                <c:pt idx="122">
                  <c:v>0.10627174010799595</c:v>
                </c:pt>
                <c:pt idx="123">
                  <c:v>0.10627174010799595</c:v>
                </c:pt>
                <c:pt idx="124">
                  <c:v>0.10627174010799595</c:v>
                </c:pt>
                <c:pt idx="125">
                  <c:v>0.10627174010799595</c:v>
                </c:pt>
                <c:pt idx="126">
                  <c:v>0.10627174010799595</c:v>
                </c:pt>
                <c:pt idx="127">
                  <c:v>0.10627174010799595</c:v>
                </c:pt>
                <c:pt idx="128">
                  <c:v>0.10627174010799595</c:v>
                </c:pt>
                <c:pt idx="129">
                  <c:v>0.10627174010799595</c:v>
                </c:pt>
                <c:pt idx="130">
                  <c:v>0.10627174010799595</c:v>
                </c:pt>
                <c:pt idx="131">
                  <c:v>0.10627174010799595</c:v>
                </c:pt>
                <c:pt idx="132">
                  <c:v>0.10627174010799595</c:v>
                </c:pt>
                <c:pt idx="133">
                  <c:v>0.10627174010799595</c:v>
                </c:pt>
                <c:pt idx="134">
                  <c:v>0.10627174010799595</c:v>
                </c:pt>
                <c:pt idx="135">
                  <c:v>0.10627174010799595</c:v>
                </c:pt>
                <c:pt idx="136">
                  <c:v>0.10627174010799595</c:v>
                </c:pt>
                <c:pt idx="137">
                  <c:v>0.10627174010799595</c:v>
                </c:pt>
                <c:pt idx="138">
                  <c:v>0.10627174010799595</c:v>
                </c:pt>
                <c:pt idx="139">
                  <c:v>0.10627174010799595</c:v>
                </c:pt>
                <c:pt idx="140">
                  <c:v>0.10627174010799595</c:v>
                </c:pt>
                <c:pt idx="141">
                  <c:v>0.10627174010799595</c:v>
                </c:pt>
                <c:pt idx="142">
                  <c:v>0.10627174010799595</c:v>
                </c:pt>
                <c:pt idx="143">
                  <c:v>0.10627174010799595</c:v>
                </c:pt>
                <c:pt idx="144">
                  <c:v>0.10627174010799595</c:v>
                </c:pt>
                <c:pt idx="145">
                  <c:v>0.10627174010799595</c:v>
                </c:pt>
                <c:pt idx="146">
                  <c:v>0.10627174010799595</c:v>
                </c:pt>
                <c:pt idx="147">
                  <c:v>0.10627174010799595</c:v>
                </c:pt>
                <c:pt idx="148">
                  <c:v>0.10627174010799595</c:v>
                </c:pt>
                <c:pt idx="149">
                  <c:v>0.10627174010799595</c:v>
                </c:pt>
                <c:pt idx="150">
                  <c:v>0.10627174010799595</c:v>
                </c:pt>
                <c:pt idx="151">
                  <c:v>0.10627174010799595</c:v>
                </c:pt>
                <c:pt idx="152">
                  <c:v>0.10627174010799595</c:v>
                </c:pt>
                <c:pt idx="153">
                  <c:v>0.10627174010799595</c:v>
                </c:pt>
                <c:pt idx="154">
                  <c:v>0.10627174010799595</c:v>
                </c:pt>
                <c:pt idx="155">
                  <c:v>0.10627174010799595</c:v>
                </c:pt>
                <c:pt idx="156">
                  <c:v>0.10627174010799595</c:v>
                </c:pt>
                <c:pt idx="157">
                  <c:v>0.10627174010799595</c:v>
                </c:pt>
                <c:pt idx="158">
                  <c:v>0.10627174010799595</c:v>
                </c:pt>
                <c:pt idx="159">
                  <c:v>0.10627174010799595</c:v>
                </c:pt>
                <c:pt idx="160">
                  <c:v>0.10627174010799595</c:v>
                </c:pt>
                <c:pt idx="161">
                  <c:v>0.10627174010799595</c:v>
                </c:pt>
                <c:pt idx="162">
                  <c:v>0.10627174010799595</c:v>
                </c:pt>
                <c:pt idx="163">
                  <c:v>0.10627174010799595</c:v>
                </c:pt>
                <c:pt idx="164">
                  <c:v>0.10627174010799595</c:v>
                </c:pt>
                <c:pt idx="165">
                  <c:v>0.10627174010799595</c:v>
                </c:pt>
                <c:pt idx="166">
                  <c:v>0.10627174010799595</c:v>
                </c:pt>
                <c:pt idx="167">
                  <c:v>0.10627174010799595</c:v>
                </c:pt>
              </c:numCache>
            </c:numRef>
          </c:val>
        </c:ser>
        <c:ser>
          <c:idx val="10"/>
          <c:order val="11"/>
          <c:tx>
            <c:strRef>
              <c:f>Sheet2!$U$3</c:f>
              <c:strCache>
                <c:ptCount val="1"/>
                <c:pt idx="0">
                  <c:v>Ren (Others)</c:v>
                </c:pt>
              </c:strCache>
            </c:strRef>
          </c:tx>
          <c:spPr>
            <a:solidFill>
              <a:srgbClr val="00B050"/>
            </a:solidFill>
          </c:spPr>
          <c:cat>
            <c:strRef>
              <c:f>Sheet2!$B$1012:$B$1179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Sheet2!$U$1012:$U$1179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ser>
          <c:idx val="12"/>
          <c:order val="12"/>
          <c:tx>
            <c:strRef>
              <c:f>Sheet2!$Q$3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Sheet2!$B$1012:$B$1179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Sheet2!$Q$1012:$Q$1179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5.8549469936177752E-5</c:v>
                </c:pt>
                <c:pt idx="8">
                  <c:v>3.3431747333557381E-2</c:v>
                </c:pt>
                <c:pt idx="9">
                  <c:v>0.15562449109035981</c:v>
                </c:pt>
                <c:pt idx="10">
                  <c:v>0.30744326663486826</c:v>
                </c:pt>
                <c:pt idx="11">
                  <c:v>0.43431996798656508</c:v>
                </c:pt>
                <c:pt idx="12">
                  <c:v>0.45071381956869494</c:v>
                </c:pt>
                <c:pt idx="13">
                  <c:v>0.39356953691098578</c:v>
                </c:pt>
                <c:pt idx="14">
                  <c:v>0.20884595926234564</c:v>
                </c:pt>
                <c:pt idx="15">
                  <c:v>6.9498220814242742E-2</c:v>
                </c:pt>
                <c:pt idx="16">
                  <c:v>5.2109028243197885E-3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5.8549469936177752E-5</c:v>
                </c:pt>
                <c:pt idx="32">
                  <c:v>3.9813639556600722E-2</c:v>
                </c:pt>
                <c:pt idx="33">
                  <c:v>0.22512271190460256</c:v>
                </c:pt>
                <c:pt idx="34">
                  <c:v>0.50112491318374108</c:v>
                </c:pt>
                <c:pt idx="35">
                  <c:v>0.73110723109304998</c:v>
                </c:pt>
                <c:pt idx="36">
                  <c:v>0.71641131413906844</c:v>
                </c:pt>
                <c:pt idx="37">
                  <c:v>0.54234374001881169</c:v>
                </c:pt>
                <c:pt idx="38">
                  <c:v>0.30223236381054835</c:v>
                </c:pt>
                <c:pt idx="39">
                  <c:v>8.132521374135028E-2</c:v>
                </c:pt>
                <c:pt idx="40">
                  <c:v>3.7471660759153609E-3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5.8549469936177752E-5</c:v>
                </c:pt>
                <c:pt idx="56">
                  <c:v>2.5176272072556356E-2</c:v>
                </c:pt>
                <c:pt idx="57">
                  <c:v>0.18325984090023584</c:v>
                </c:pt>
                <c:pt idx="58">
                  <c:v>0.41142712524151959</c:v>
                </c:pt>
                <c:pt idx="59">
                  <c:v>0.45908639376956761</c:v>
                </c:pt>
                <c:pt idx="60">
                  <c:v>0.45651021709237621</c:v>
                </c:pt>
                <c:pt idx="61">
                  <c:v>0.38426017119113332</c:v>
                </c:pt>
                <c:pt idx="62">
                  <c:v>0.26171613061471355</c:v>
                </c:pt>
                <c:pt idx="63">
                  <c:v>9.0224733171650001E-2</c:v>
                </c:pt>
                <c:pt idx="64">
                  <c:v>5.6207491138730338E-3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3.5246780901578872E-2</c:v>
                </c:pt>
                <c:pt idx="81">
                  <c:v>0.23753519953107191</c:v>
                </c:pt>
                <c:pt idx="82">
                  <c:v>0.51014153155391717</c:v>
                </c:pt>
                <c:pt idx="83">
                  <c:v>0.68175002793684936</c:v>
                </c:pt>
                <c:pt idx="84">
                  <c:v>0.75224358974000749</c:v>
                </c:pt>
                <c:pt idx="85">
                  <c:v>0.71904604028619667</c:v>
                </c:pt>
                <c:pt idx="86">
                  <c:v>0.49679225240846853</c:v>
                </c:pt>
                <c:pt idx="87">
                  <c:v>0.17459451934968151</c:v>
                </c:pt>
                <c:pt idx="88">
                  <c:v>1.2236839216661119E-2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2.5176272072556356E-2</c:v>
                </c:pt>
                <c:pt idx="105">
                  <c:v>0.1399917826174005</c:v>
                </c:pt>
                <c:pt idx="106">
                  <c:v>0.32459826132616776</c:v>
                </c:pt>
                <c:pt idx="107">
                  <c:v>0.55177020467853688</c:v>
                </c:pt>
                <c:pt idx="108">
                  <c:v>0.67624637776285201</c:v>
                </c:pt>
                <c:pt idx="109">
                  <c:v>0.65955977883103767</c:v>
                </c:pt>
                <c:pt idx="110">
                  <c:v>0.48320877538327389</c:v>
                </c:pt>
                <c:pt idx="111">
                  <c:v>0.17840023489553328</c:v>
                </c:pt>
                <c:pt idx="112">
                  <c:v>1.1534245577426945E-2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3.7647309168962119E-2</c:v>
                </c:pt>
                <c:pt idx="129">
                  <c:v>0.21142213593953701</c:v>
                </c:pt>
                <c:pt idx="130">
                  <c:v>0.43625210049445878</c:v>
                </c:pt>
                <c:pt idx="131">
                  <c:v>0.62062438132348363</c:v>
                </c:pt>
                <c:pt idx="132">
                  <c:v>0.70394027704266104</c:v>
                </c:pt>
                <c:pt idx="133">
                  <c:v>0.59872687956735071</c:v>
                </c:pt>
                <c:pt idx="134">
                  <c:v>0.332736637647297</c:v>
                </c:pt>
                <c:pt idx="135">
                  <c:v>8.6360468155861986E-2</c:v>
                </c:pt>
                <c:pt idx="136">
                  <c:v>3.922814485723897E-3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2.833794344910991E-2</c:v>
                </c:pt>
                <c:pt idx="153">
                  <c:v>0.21756983028283525</c:v>
                </c:pt>
                <c:pt idx="154">
                  <c:v>0.46517553864293004</c:v>
                </c:pt>
                <c:pt idx="155">
                  <c:v>0.73573263921800625</c:v>
                </c:pt>
                <c:pt idx="156">
                  <c:v>0.82507913034061042</c:v>
                </c:pt>
                <c:pt idx="157">
                  <c:v>0.71957298551562121</c:v>
                </c:pt>
                <c:pt idx="158">
                  <c:v>0.4707962877568036</c:v>
                </c:pt>
                <c:pt idx="159">
                  <c:v>0.16130378967416958</c:v>
                </c:pt>
                <c:pt idx="160">
                  <c:v>9.7192120094054535E-3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ser>
          <c:idx val="13"/>
          <c:order val="13"/>
          <c:tx>
            <c:strRef>
              <c:f>Sheet2!$R$3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Sheet2!$B$1012:$B$1179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Sheet2!$R$1012:$R$1179</c:f>
              <c:numCache>
                <c:formatCode>General</c:formatCode>
                <c:ptCount val="168"/>
                <c:pt idx="0">
                  <c:v>0.15959576615504267</c:v>
                </c:pt>
                <c:pt idx="1">
                  <c:v>0.13541512509843595</c:v>
                </c:pt>
                <c:pt idx="2">
                  <c:v>0.1233248045701326</c:v>
                </c:pt>
                <c:pt idx="3">
                  <c:v>0.11332024109203431</c:v>
                </c:pt>
                <c:pt idx="4">
                  <c:v>0.11533529451341828</c:v>
                </c:pt>
                <c:pt idx="5">
                  <c:v>0.10973203192939439</c:v>
                </c:pt>
                <c:pt idx="6">
                  <c:v>9.8154312710040131E-2</c:v>
                </c:pt>
                <c:pt idx="7">
                  <c:v>9.6245314731886855E-2</c:v>
                </c:pt>
                <c:pt idx="8">
                  <c:v>8.3766124245070822E-2</c:v>
                </c:pt>
                <c:pt idx="9">
                  <c:v>5.4512497820595071E-2</c:v>
                </c:pt>
                <c:pt idx="10">
                  <c:v>3.1798957062013342E-2</c:v>
                </c:pt>
                <c:pt idx="11">
                  <c:v>2.9695524104604153E-2</c:v>
                </c:pt>
                <c:pt idx="12">
                  <c:v>3.4874564915704835E-2</c:v>
                </c:pt>
                <c:pt idx="13">
                  <c:v>3.218782702052625E-2</c:v>
                </c:pt>
                <c:pt idx="14">
                  <c:v>2.953644093975822E-2</c:v>
                </c:pt>
                <c:pt idx="15">
                  <c:v>3.5457869853473649E-2</c:v>
                </c:pt>
                <c:pt idx="16">
                  <c:v>4.6522987763879753E-2</c:v>
                </c:pt>
                <c:pt idx="17">
                  <c:v>7.6907872249483977E-2</c:v>
                </c:pt>
                <c:pt idx="18">
                  <c:v>0.11973659540749315</c:v>
                </c:pt>
                <c:pt idx="19">
                  <c:v>0.15296730095312153</c:v>
                </c:pt>
                <c:pt idx="20">
                  <c:v>0.16026745062883688</c:v>
                </c:pt>
                <c:pt idx="21">
                  <c:v>0.15307335639635219</c:v>
                </c:pt>
                <c:pt idx="22">
                  <c:v>0.14349301469117617</c:v>
                </c:pt>
                <c:pt idx="23">
                  <c:v>0.13621054092266657</c:v>
                </c:pt>
                <c:pt idx="24">
                  <c:v>0.12650646786705461</c:v>
                </c:pt>
                <c:pt idx="25">
                  <c:v>0.11826949510946835</c:v>
                </c:pt>
                <c:pt idx="26">
                  <c:v>0.12104461254067239</c:v>
                </c:pt>
                <c:pt idx="27">
                  <c:v>0.11722661658436581</c:v>
                </c:pt>
                <c:pt idx="28">
                  <c:v>0.12090320528303163</c:v>
                </c:pt>
                <c:pt idx="29">
                  <c:v>0.14545504039094526</c:v>
                </c:pt>
                <c:pt idx="30">
                  <c:v>0.17188052166260165</c:v>
                </c:pt>
                <c:pt idx="31">
                  <c:v>0.17279966883726824</c:v>
                </c:pt>
                <c:pt idx="32">
                  <c:v>0.18416527717016157</c:v>
                </c:pt>
                <c:pt idx="33">
                  <c:v>0.17785497829793293</c:v>
                </c:pt>
                <c:pt idx="34">
                  <c:v>0.16237088358624671</c:v>
                </c:pt>
                <c:pt idx="35">
                  <c:v>0.17173911440496087</c:v>
                </c:pt>
                <c:pt idx="36">
                  <c:v>0.21264116367761246</c:v>
                </c:pt>
                <c:pt idx="37">
                  <c:v>0.29083937715306946</c:v>
                </c:pt>
                <c:pt idx="38">
                  <c:v>0.33441048841369342</c:v>
                </c:pt>
                <c:pt idx="39">
                  <c:v>0.36196722774647866</c:v>
                </c:pt>
                <c:pt idx="40">
                  <c:v>0.36081829377814645</c:v>
                </c:pt>
                <c:pt idx="41">
                  <c:v>0.37794624785990932</c:v>
                </c:pt>
                <c:pt idx="42">
                  <c:v>0.40926795542738342</c:v>
                </c:pt>
                <c:pt idx="43">
                  <c:v>0.43447379910188827</c:v>
                </c:pt>
                <c:pt idx="44">
                  <c:v>0.44115529202542231</c:v>
                </c:pt>
                <c:pt idx="45">
                  <c:v>0.47933525158848772</c:v>
                </c:pt>
                <c:pt idx="46">
                  <c:v>0.49738235284491367</c:v>
                </c:pt>
                <c:pt idx="47">
                  <c:v>0.49045339722050951</c:v>
                </c:pt>
                <c:pt idx="48">
                  <c:v>0.50984386742452881</c:v>
                </c:pt>
                <c:pt idx="49">
                  <c:v>0.49796565778268626</c:v>
                </c:pt>
                <c:pt idx="50">
                  <c:v>0.47166390786146445</c:v>
                </c:pt>
                <c:pt idx="51">
                  <c:v>0.45792972796308501</c:v>
                </c:pt>
                <c:pt idx="52">
                  <c:v>0.44971043111270215</c:v>
                </c:pt>
                <c:pt idx="53">
                  <c:v>0.45467736103734241</c:v>
                </c:pt>
                <c:pt idx="54">
                  <c:v>0.44345315996208973</c:v>
                </c:pt>
                <c:pt idx="55">
                  <c:v>0.40884373365446158</c:v>
                </c:pt>
                <c:pt idx="56">
                  <c:v>0.39293541716985309</c:v>
                </c:pt>
                <c:pt idx="57">
                  <c:v>0.36313383762201673</c:v>
                </c:pt>
                <c:pt idx="58">
                  <c:v>0.35035415671271536</c:v>
                </c:pt>
                <c:pt idx="59">
                  <c:v>0.30506848245319179</c:v>
                </c:pt>
                <c:pt idx="60">
                  <c:v>0.24230133596780618</c:v>
                </c:pt>
                <c:pt idx="61">
                  <c:v>0.17322389061019094</c:v>
                </c:pt>
                <c:pt idx="62">
                  <c:v>0.13534442146961581</c:v>
                </c:pt>
                <c:pt idx="63">
                  <c:v>0.12263544418913316</c:v>
                </c:pt>
                <c:pt idx="64">
                  <c:v>0.12942299255589984</c:v>
                </c:pt>
                <c:pt idx="65">
                  <c:v>0.12535753389872187</c:v>
                </c:pt>
                <c:pt idx="66">
                  <c:v>0.13446062610935933</c:v>
                </c:pt>
                <c:pt idx="67">
                  <c:v>0.14306879291825342</c:v>
                </c:pt>
                <c:pt idx="68">
                  <c:v>0.14660397435927802</c:v>
                </c:pt>
                <c:pt idx="69">
                  <c:v>0.1292108816694385</c:v>
                </c:pt>
                <c:pt idx="70">
                  <c:v>0.10911337517721505</c:v>
                </c:pt>
                <c:pt idx="71">
                  <c:v>9.8985080348680338E-2</c:v>
                </c:pt>
                <c:pt idx="72">
                  <c:v>0.1157241644719305</c:v>
                </c:pt>
                <c:pt idx="73">
                  <c:v>0.13278141492487314</c:v>
                </c:pt>
                <c:pt idx="74">
                  <c:v>0.15590150154917207</c:v>
                </c:pt>
                <c:pt idx="75">
                  <c:v>0.17166841077614028</c:v>
                </c:pt>
                <c:pt idx="76">
                  <c:v>0.19303858258713288</c:v>
                </c:pt>
                <c:pt idx="77">
                  <c:v>0.21584050288173925</c:v>
                </c:pt>
                <c:pt idx="78">
                  <c:v>0.21401988443961184</c:v>
                </c:pt>
                <c:pt idx="79">
                  <c:v>0.25684860759762101</c:v>
                </c:pt>
                <c:pt idx="80">
                  <c:v>0.28696835347514849</c:v>
                </c:pt>
                <c:pt idx="81">
                  <c:v>0.33538266330997679</c:v>
                </c:pt>
                <c:pt idx="82">
                  <c:v>0.41110624977671839</c:v>
                </c:pt>
                <c:pt idx="83">
                  <c:v>0.51201800401075681</c:v>
                </c:pt>
                <c:pt idx="84">
                  <c:v>0.54203169444505417</c:v>
                </c:pt>
                <c:pt idx="85">
                  <c:v>0.57634063033019312</c:v>
                </c:pt>
                <c:pt idx="86">
                  <c:v>0.59815269982131236</c:v>
                </c:pt>
                <c:pt idx="87">
                  <c:v>0.60905873456687198</c:v>
                </c:pt>
                <c:pt idx="88">
                  <c:v>0.58613308292183153</c:v>
                </c:pt>
                <c:pt idx="89">
                  <c:v>0.54830664150287123</c:v>
                </c:pt>
                <c:pt idx="90">
                  <c:v>0.52799702412418836</c:v>
                </c:pt>
                <c:pt idx="91">
                  <c:v>0.49549103077396717</c:v>
                </c:pt>
                <c:pt idx="92">
                  <c:v>0.45142499411159936</c:v>
                </c:pt>
                <c:pt idx="93">
                  <c:v>0.40064211271128447</c:v>
                </c:pt>
                <c:pt idx="94">
                  <c:v>0.32870117038644031</c:v>
                </c:pt>
                <c:pt idx="95">
                  <c:v>0.29667242653076048</c:v>
                </c:pt>
                <c:pt idx="96">
                  <c:v>0.27376445079292294</c:v>
                </c:pt>
                <c:pt idx="97">
                  <c:v>0.25184632585857164</c:v>
                </c:pt>
                <c:pt idx="98">
                  <c:v>0.22925651645042666</c:v>
                </c:pt>
                <c:pt idx="99">
                  <c:v>0.21126244291561258</c:v>
                </c:pt>
                <c:pt idx="100">
                  <c:v>0.17930440268875295</c:v>
                </c:pt>
                <c:pt idx="101">
                  <c:v>0.1570327596102995</c:v>
                </c:pt>
                <c:pt idx="102">
                  <c:v>0.14861902778066199</c:v>
                </c:pt>
                <c:pt idx="103">
                  <c:v>0.1379958075503839</c:v>
                </c:pt>
                <c:pt idx="104">
                  <c:v>0.11666098755380234</c:v>
                </c:pt>
                <c:pt idx="105">
                  <c:v>8.8167425139146174E-2</c:v>
                </c:pt>
                <c:pt idx="106">
                  <c:v>7.8622435248380682E-2</c:v>
                </c:pt>
                <c:pt idx="107">
                  <c:v>8.3889855595506782E-2</c:v>
                </c:pt>
                <c:pt idx="108">
                  <c:v>8.6718000748326168E-2</c:v>
                </c:pt>
                <c:pt idx="109">
                  <c:v>0.10596706369470363</c:v>
                </c:pt>
                <c:pt idx="110">
                  <c:v>0.11625444168808438</c:v>
                </c:pt>
                <c:pt idx="111">
                  <c:v>0.12058503895333909</c:v>
                </c:pt>
                <c:pt idx="112">
                  <c:v>0.10184857731591028</c:v>
                </c:pt>
                <c:pt idx="113">
                  <c:v>0.11243644573177781</c:v>
                </c:pt>
                <c:pt idx="114">
                  <c:v>0.14907860136799481</c:v>
                </c:pt>
                <c:pt idx="115">
                  <c:v>0.17409001006324218</c:v>
                </c:pt>
                <c:pt idx="116">
                  <c:v>0.18241536235685432</c:v>
                </c:pt>
                <c:pt idx="117">
                  <c:v>0.18137248383175225</c:v>
                </c:pt>
                <c:pt idx="118">
                  <c:v>0.16413847430675876</c:v>
                </c:pt>
                <c:pt idx="119">
                  <c:v>0.14916698090402022</c:v>
                </c:pt>
                <c:pt idx="120">
                  <c:v>0.1303951674521818</c:v>
                </c:pt>
                <c:pt idx="121">
                  <c:v>0.11798668059418638</c:v>
                </c:pt>
                <c:pt idx="122">
                  <c:v>0.10644431318924172</c:v>
                </c:pt>
                <c:pt idx="123">
                  <c:v>9.9674440729680264E-2</c:v>
                </c:pt>
                <c:pt idx="124">
                  <c:v>9.6333694267912745E-2</c:v>
                </c:pt>
                <c:pt idx="125">
                  <c:v>0.10909569927001027</c:v>
                </c:pt>
                <c:pt idx="126">
                  <c:v>0.10131830009975637</c:v>
                </c:pt>
                <c:pt idx="127">
                  <c:v>0.10812352437372835</c:v>
                </c:pt>
                <c:pt idx="128">
                  <c:v>0.11312580611277775</c:v>
                </c:pt>
                <c:pt idx="129">
                  <c:v>8.3447957915378762E-2</c:v>
                </c:pt>
                <c:pt idx="130">
                  <c:v>7.0261731140358011E-2</c:v>
                </c:pt>
                <c:pt idx="131">
                  <c:v>8.0478405504918624E-2</c:v>
                </c:pt>
                <c:pt idx="132">
                  <c:v>8.5427659522352192E-2</c:v>
                </c:pt>
                <c:pt idx="133">
                  <c:v>7.8940601578073213E-2</c:v>
                </c:pt>
                <c:pt idx="134">
                  <c:v>7.2524247262613431E-2</c:v>
                </c:pt>
                <c:pt idx="135">
                  <c:v>6.8564844048666099E-2</c:v>
                </c:pt>
                <c:pt idx="136">
                  <c:v>6.2236869269232678E-2</c:v>
                </c:pt>
                <c:pt idx="137">
                  <c:v>5.7322967066208694E-2</c:v>
                </c:pt>
                <c:pt idx="138">
                  <c:v>8.827348058237687E-2</c:v>
                </c:pt>
                <c:pt idx="139">
                  <c:v>8.5851881295274934E-2</c:v>
                </c:pt>
                <c:pt idx="140">
                  <c:v>8.1450580401200068E-2</c:v>
                </c:pt>
                <c:pt idx="141">
                  <c:v>7.5652882837920071E-2</c:v>
                </c:pt>
                <c:pt idx="142">
                  <c:v>7.8180537568252675E-2</c:v>
                </c:pt>
                <c:pt idx="143">
                  <c:v>7.1587424180742529E-2</c:v>
                </c:pt>
                <c:pt idx="144">
                  <c:v>6.8547168141461307E-2</c:v>
                </c:pt>
                <c:pt idx="145">
                  <c:v>5.590889448979925E-2</c:v>
                </c:pt>
                <c:pt idx="146">
                  <c:v>5.1012668193980551E-2</c:v>
                </c:pt>
                <c:pt idx="147">
                  <c:v>6.3014609186258008E-2</c:v>
                </c:pt>
                <c:pt idx="148">
                  <c:v>8.4225697832404106E-2</c:v>
                </c:pt>
                <c:pt idx="149">
                  <c:v>9.1349088436068135E-2</c:v>
                </c:pt>
                <c:pt idx="150">
                  <c:v>0.10382827892288417</c:v>
                </c:pt>
                <c:pt idx="151">
                  <c:v>0.11883512414003185</c:v>
                </c:pt>
                <c:pt idx="152">
                  <c:v>0.14616207667915002</c:v>
                </c:pt>
                <c:pt idx="153">
                  <c:v>0.15738627775440214</c:v>
                </c:pt>
                <c:pt idx="154">
                  <c:v>0.15733325003278678</c:v>
                </c:pt>
                <c:pt idx="155">
                  <c:v>0.1856854051898017</c:v>
                </c:pt>
                <c:pt idx="156">
                  <c:v>0.21873935166337921</c:v>
                </c:pt>
                <c:pt idx="157">
                  <c:v>0.23592033346675739</c:v>
                </c:pt>
                <c:pt idx="158">
                  <c:v>0.25435630468169895</c:v>
                </c:pt>
                <c:pt idx="159">
                  <c:v>0.26220440748077301</c:v>
                </c:pt>
                <c:pt idx="160">
                  <c:v>0.25842176333887645</c:v>
                </c:pt>
                <c:pt idx="161">
                  <c:v>0.24521786065665097</c:v>
                </c:pt>
                <c:pt idx="162">
                  <c:v>0.24539461972870225</c:v>
                </c:pt>
                <c:pt idx="163">
                  <c:v>0.24680869230511221</c:v>
                </c:pt>
                <c:pt idx="164">
                  <c:v>0.23452393679755276</c:v>
                </c:pt>
                <c:pt idx="165">
                  <c:v>0.21896913845704544</c:v>
                </c:pt>
                <c:pt idx="166">
                  <c:v>0.20615410573333254</c:v>
                </c:pt>
                <c:pt idx="167">
                  <c:v>0.19215478722687587</c:v>
                </c:pt>
              </c:numCache>
            </c:numRef>
          </c:val>
        </c:ser>
        <c:ser>
          <c:idx val="14"/>
          <c:order val="14"/>
          <c:tx>
            <c:strRef>
              <c:f>Sheet2!$N$3</c:f>
              <c:strCache>
                <c:ptCount val="1"/>
                <c:pt idx="0">
                  <c:v>Hydro (Dam)</c:v>
                </c:pt>
              </c:strCache>
            </c:strRef>
          </c:tx>
          <c:spPr>
            <a:pattFill prst="wdDnDiag">
              <a:fgClr>
                <a:srgbClr val="00B0F0"/>
              </a:fgClr>
              <a:bgClr>
                <a:schemeClr val="bg1"/>
              </a:bgClr>
            </a:pattFill>
          </c:spPr>
          <c:cat>
            <c:strRef>
              <c:f>Sheet2!$B$1012:$B$1179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Sheet2!$N$1012:$N$1179</c:f>
              <c:numCache>
                <c:formatCode>General</c:formatCode>
                <c:ptCount val="168"/>
                <c:pt idx="0">
                  <c:v>1.705286309108085</c:v>
                </c:pt>
                <c:pt idx="1">
                  <c:v>1.705286309108085</c:v>
                </c:pt>
                <c:pt idx="2">
                  <c:v>1.705286309108085</c:v>
                </c:pt>
                <c:pt idx="3">
                  <c:v>1.705286309108085</c:v>
                </c:pt>
                <c:pt idx="4">
                  <c:v>1.705286309108085</c:v>
                </c:pt>
                <c:pt idx="5">
                  <c:v>1.705286309108085</c:v>
                </c:pt>
                <c:pt idx="6">
                  <c:v>1.705286309108085</c:v>
                </c:pt>
                <c:pt idx="7">
                  <c:v>1.705286309108085</c:v>
                </c:pt>
                <c:pt idx="8">
                  <c:v>1.705286309108085</c:v>
                </c:pt>
                <c:pt idx="9">
                  <c:v>1.705286309108085</c:v>
                </c:pt>
                <c:pt idx="10">
                  <c:v>1.705286309108085</c:v>
                </c:pt>
                <c:pt idx="11">
                  <c:v>1.705286309108085</c:v>
                </c:pt>
                <c:pt idx="12">
                  <c:v>1.705286309108085</c:v>
                </c:pt>
                <c:pt idx="13">
                  <c:v>1.705286309108085</c:v>
                </c:pt>
                <c:pt idx="14">
                  <c:v>1.705286309108085</c:v>
                </c:pt>
                <c:pt idx="15">
                  <c:v>1.705286309108085</c:v>
                </c:pt>
                <c:pt idx="16">
                  <c:v>1.705286309108085</c:v>
                </c:pt>
                <c:pt idx="17">
                  <c:v>1.705286309108085</c:v>
                </c:pt>
                <c:pt idx="18">
                  <c:v>1.705286309108085</c:v>
                </c:pt>
                <c:pt idx="19">
                  <c:v>1.705286309108085</c:v>
                </c:pt>
                <c:pt idx="20">
                  <c:v>1.705286309108085</c:v>
                </c:pt>
                <c:pt idx="21">
                  <c:v>1.705286309108085</c:v>
                </c:pt>
                <c:pt idx="22">
                  <c:v>1.705286309108085</c:v>
                </c:pt>
                <c:pt idx="23">
                  <c:v>1.705286309108085</c:v>
                </c:pt>
                <c:pt idx="24">
                  <c:v>1.705286309108085</c:v>
                </c:pt>
                <c:pt idx="25">
                  <c:v>1.705286309108085</c:v>
                </c:pt>
                <c:pt idx="26">
                  <c:v>1.705286309108085</c:v>
                </c:pt>
                <c:pt idx="27">
                  <c:v>1.705286309108085</c:v>
                </c:pt>
                <c:pt idx="28">
                  <c:v>1.705286309108085</c:v>
                </c:pt>
                <c:pt idx="29">
                  <c:v>1.705286309108085</c:v>
                </c:pt>
                <c:pt idx="30">
                  <c:v>1.705286309108085</c:v>
                </c:pt>
                <c:pt idx="31">
                  <c:v>1.705286309108085</c:v>
                </c:pt>
                <c:pt idx="32">
                  <c:v>1.705286309108085</c:v>
                </c:pt>
                <c:pt idx="33">
                  <c:v>1.705286309108085</c:v>
                </c:pt>
                <c:pt idx="34">
                  <c:v>1.705286309108085</c:v>
                </c:pt>
                <c:pt idx="35">
                  <c:v>1.705286309108085</c:v>
                </c:pt>
                <c:pt idx="36">
                  <c:v>1.705286309108085</c:v>
                </c:pt>
                <c:pt idx="37">
                  <c:v>1.705286309108085</c:v>
                </c:pt>
                <c:pt idx="38">
                  <c:v>1.705286309108085</c:v>
                </c:pt>
                <c:pt idx="39">
                  <c:v>1.705286309108085</c:v>
                </c:pt>
                <c:pt idx="40">
                  <c:v>1.705286309108085</c:v>
                </c:pt>
                <c:pt idx="41">
                  <c:v>1.705286309108085</c:v>
                </c:pt>
                <c:pt idx="42">
                  <c:v>1.705286309108085</c:v>
                </c:pt>
                <c:pt idx="43">
                  <c:v>1.705286309108085</c:v>
                </c:pt>
                <c:pt idx="44">
                  <c:v>1.705286309108085</c:v>
                </c:pt>
                <c:pt idx="45">
                  <c:v>1.705286309108085</c:v>
                </c:pt>
                <c:pt idx="46">
                  <c:v>1.705286309108085</c:v>
                </c:pt>
                <c:pt idx="47">
                  <c:v>1.705286309108085</c:v>
                </c:pt>
                <c:pt idx="48">
                  <c:v>1.705286309108085</c:v>
                </c:pt>
                <c:pt idx="49">
                  <c:v>1.705286309108085</c:v>
                </c:pt>
                <c:pt idx="50">
                  <c:v>1.705286309108085</c:v>
                </c:pt>
                <c:pt idx="51">
                  <c:v>1.705286309108085</c:v>
                </c:pt>
                <c:pt idx="52">
                  <c:v>1.705286309108085</c:v>
                </c:pt>
                <c:pt idx="53">
                  <c:v>1.705286309108085</c:v>
                </c:pt>
                <c:pt idx="54">
                  <c:v>1.705286309108085</c:v>
                </c:pt>
                <c:pt idx="55">
                  <c:v>1.705286309108085</c:v>
                </c:pt>
                <c:pt idx="56">
                  <c:v>1.705286309108085</c:v>
                </c:pt>
                <c:pt idx="57">
                  <c:v>1.705286309108085</c:v>
                </c:pt>
                <c:pt idx="58">
                  <c:v>1.705286309108085</c:v>
                </c:pt>
                <c:pt idx="59">
                  <c:v>1.705286309108085</c:v>
                </c:pt>
                <c:pt idx="60">
                  <c:v>1.705286309108085</c:v>
                </c:pt>
                <c:pt idx="61">
                  <c:v>1.705286309108085</c:v>
                </c:pt>
                <c:pt idx="62">
                  <c:v>1.705286309108085</c:v>
                </c:pt>
                <c:pt idx="63">
                  <c:v>1.705286309108085</c:v>
                </c:pt>
                <c:pt idx="64">
                  <c:v>1.705286309108085</c:v>
                </c:pt>
                <c:pt idx="65">
                  <c:v>1.705286309108085</c:v>
                </c:pt>
                <c:pt idx="66">
                  <c:v>1.705286309108085</c:v>
                </c:pt>
                <c:pt idx="67">
                  <c:v>1.705286309108085</c:v>
                </c:pt>
                <c:pt idx="68">
                  <c:v>1.705286309108085</c:v>
                </c:pt>
                <c:pt idx="69">
                  <c:v>1.705286309108085</c:v>
                </c:pt>
                <c:pt idx="70">
                  <c:v>1.705286309108085</c:v>
                </c:pt>
                <c:pt idx="71">
                  <c:v>1.705286309108085</c:v>
                </c:pt>
                <c:pt idx="72">
                  <c:v>1.705286309108085</c:v>
                </c:pt>
                <c:pt idx="73">
                  <c:v>1.705286309108085</c:v>
                </c:pt>
                <c:pt idx="74">
                  <c:v>1.705286309108085</c:v>
                </c:pt>
                <c:pt idx="75">
                  <c:v>1.705286309108085</c:v>
                </c:pt>
                <c:pt idx="76">
                  <c:v>1.705286309108085</c:v>
                </c:pt>
                <c:pt idx="77">
                  <c:v>1.705286309108085</c:v>
                </c:pt>
                <c:pt idx="78">
                  <c:v>1.705286309108085</c:v>
                </c:pt>
                <c:pt idx="79">
                  <c:v>1.705286309108085</c:v>
                </c:pt>
                <c:pt idx="80">
                  <c:v>1.705286309108085</c:v>
                </c:pt>
                <c:pt idx="81">
                  <c:v>1.705286309108085</c:v>
                </c:pt>
                <c:pt idx="82">
                  <c:v>1.705286309108085</c:v>
                </c:pt>
                <c:pt idx="83">
                  <c:v>1.705286309108085</c:v>
                </c:pt>
                <c:pt idx="84">
                  <c:v>1.705286309108085</c:v>
                </c:pt>
                <c:pt idx="85">
                  <c:v>1.705286309108085</c:v>
                </c:pt>
                <c:pt idx="86">
                  <c:v>1.705286309108085</c:v>
                </c:pt>
                <c:pt idx="87">
                  <c:v>1.705286309108085</c:v>
                </c:pt>
                <c:pt idx="88">
                  <c:v>1.705286309108085</c:v>
                </c:pt>
                <c:pt idx="89">
                  <c:v>1.705286309108085</c:v>
                </c:pt>
                <c:pt idx="90">
                  <c:v>1.705286309108085</c:v>
                </c:pt>
                <c:pt idx="91">
                  <c:v>1.705286309108085</c:v>
                </c:pt>
                <c:pt idx="92">
                  <c:v>1.705286309108085</c:v>
                </c:pt>
                <c:pt idx="93">
                  <c:v>1.705286309108085</c:v>
                </c:pt>
                <c:pt idx="94">
                  <c:v>1.705286309108085</c:v>
                </c:pt>
                <c:pt idx="95">
                  <c:v>1.705286309108085</c:v>
                </c:pt>
                <c:pt idx="96">
                  <c:v>1.705286309108085</c:v>
                </c:pt>
                <c:pt idx="97">
                  <c:v>1.705286309108085</c:v>
                </c:pt>
                <c:pt idx="98">
                  <c:v>1.705286309108085</c:v>
                </c:pt>
                <c:pt idx="99">
                  <c:v>1.705286309108085</c:v>
                </c:pt>
                <c:pt idx="100">
                  <c:v>1.705286309108085</c:v>
                </c:pt>
                <c:pt idx="101">
                  <c:v>1.705286309108085</c:v>
                </c:pt>
                <c:pt idx="102">
                  <c:v>1.705286309108085</c:v>
                </c:pt>
                <c:pt idx="103">
                  <c:v>1.705286309108085</c:v>
                </c:pt>
                <c:pt idx="104">
                  <c:v>1.705286309108085</c:v>
                </c:pt>
                <c:pt idx="105">
                  <c:v>1.705286309108085</c:v>
                </c:pt>
                <c:pt idx="106">
                  <c:v>1.705286309108085</c:v>
                </c:pt>
                <c:pt idx="107">
                  <c:v>1.705286309108085</c:v>
                </c:pt>
                <c:pt idx="108">
                  <c:v>1.705286309108085</c:v>
                </c:pt>
                <c:pt idx="109">
                  <c:v>1.705286309108085</c:v>
                </c:pt>
                <c:pt idx="110">
                  <c:v>1.705286309108085</c:v>
                </c:pt>
                <c:pt idx="111">
                  <c:v>1.705286309108085</c:v>
                </c:pt>
                <c:pt idx="112">
                  <c:v>1.705286309108085</c:v>
                </c:pt>
                <c:pt idx="113">
                  <c:v>1.705286309108085</c:v>
                </c:pt>
                <c:pt idx="114">
                  <c:v>1.705286309108085</c:v>
                </c:pt>
                <c:pt idx="115">
                  <c:v>1.705286309108085</c:v>
                </c:pt>
                <c:pt idx="116">
                  <c:v>1.705286309108085</c:v>
                </c:pt>
                <c:pt idx="117">
                  <c:v>1.705286309108085</c:v>
                </c:pt>
                <c:pt idx="118">
                  <c:v>1.705286309108085</c:v>
                </c:pt>
                <c:pt idx="119">
                  <c:v>1.705286309108085</c:v>
                </c:pt>
                <c:pt idx="120">
                  <c:v>1.705286309108085</c:v>
                </c:pt>
                <c:pt idx="121">
                  <c:v>1.705286309108085</c:v>
                </c:pt>
                <c:pt idx="122">
                  <c:v>1.705286309108085</c:v>
                </c:pt>
                <c:pt idx="123">
                  <c:v>1.705286309108085</c:v>
                </c:pt>
                <c:pt idx="124">
                  <c:v>1.705286309108085</c:v>
                </c:pt>
                <c:pt idx="125">
                  <c:v>1.705286309108085</c:v>
                </c:pt>
                <c:pt idx="126">
                  <c:v>1.705286309108085</c:v>
                </c:pt>
                <c:pt idx="127">
                  <c:v>1.705286309108085</c:v>
                </c:pt>
                <c:pt idx="128">
                  <c:v>1.705286309108085</c:v>
                </c:pt>
                <c:pt idx="129">
                  <c:v>1.705286309108085</c:v>
                </c:pt>
                <c:pt idx="130">
                  <c:v>1.705286309108085</c:v>
                </c:pt>
                <c:pt idx="131">
                  <c:v>1.705286309108085</c:v>
                </c:pt>
                <c:pt idx="132">
                  <c:v>1.705286309108085</c:v>
                </c:pt>
                <c:pt idx="133">
                  <c:v>1.705286309108085</c:v>
                </c:pt>
                <c:pt idx="134">
                  <c:v>1.705286309108085</c:v>
                </c:pt>
                <c:pt idx="135">
                  <c:v>1.705286309108085</c:v>
                </c:pt>
                <c:pt idx="136">
                  <c:v>1.705286309108085</c:v>
                </c:pt>
                <c:pt idx="137">
                  <c:v>1.705286309108085</c:v>
                </c:pt>
                <c:pt idx="138">
                  <c:v>1.705286309108085</c:v>
                </c:pt>
                <c:pt idx="139">
                  <c:v>1.705286309108085</c:v>
                </c:pt>
                <c:pt idx="140">
                  <c:v>1.705286309108085</c:v>
                </c:pt>
                <c:pt idx="141">
                  <c:v>1.705286309108085</c:v>
                </c:pt>
                <c:pt idx="142">
                  <c:v>1.705286309108085</c:v>
                </c:pt>
                <c:pt idx="143">
                  <c:v>1.705286309108085</c:v>
                </c:pt>
                <c:pt idx="144">
                  <c:v>1.705286309108085</c:v>
                </c:pt>
                <c:pt idx="145">
                  <c:v>1.705286309108085</c:v>
                </c:pt>
                <c:pt idx="146">
                  <c:v>1.705286309108085</c:v>
                </c:pt>
                <c:pt idx="147">
                  <c:v>1.705286309108085</c:v>
                </c:pt>
                <c:pt idx="148">
                  <c:v>1.705286309108085</c:v>
                </c:pt>
                <c:pt idx="149">
                  <c:v>1.705286309108085</c:v>
                </c:pt>
                <c:pt idx="150">
                  <c:v>1.705286309108085</c:v>
                </c:pt>
                <c:pt idx="151">
                  <c:v>1.705286309108085</c:v>
                </c:pt>
                <c:pt idx="152">
                  <c:v>1.705286309108085</c:v>
                </c:pt>
                <c:pt idx="153">
                  <c:v>1.705286309108085</c:v>
                </c:pt>
                <c:pt idx="154">
                  <c:v>1.705286309108085</c:v>
                </c:pt>
                <c:pt idx="155">
                  <c:v>1.705286309108085</c:v>
                </c:pt>
                <c:pt idx="156">
                  <c:v>1.705286309108085</c:v>
                </c:pt>
                <c:pt idx="157">
                  <c:v>1.705286309108085</c:v>
                </c:pt>
                <c:pt idx="158">
                  <c:v>1.705286309108085</c:v>
                </c:pt>
                <c:pt idx="159">
                  <c:v>1.705286309108085</c:v>
                </c:pt>
                <c:pt idx="160">
                  <c:v>1.705286309108085</c:v>
                </c:pt>
                <c:pt idx="161">
                  <c:v>1.705286309108085</c:v>
                </c:pt>
                <c:pt idx="162">
                  <c:v>1.705286309108085</c:v>
                </c:pt>
                <c:pt idx="163">
                  <c:v>1.705286309108085</c:v>
                </c:pt>
                <c:pt idx="164">
                  <c:v>1.705286309108085</c:v>
                </c:pt>
                <c:pt idx="165">
                  <c:v>1.705286309108085</c:v>
                </c:pt>
                <c:pt idx="166">
                  <c:v>1.705286309108085</c:v>
                </c:pt>
                <c:pt idx="167">
                  <c:v>1.705286309108085</c:v>
                </c:pt>
              </c:numCache>
            </c:numRef>
          </c:val>
        </c:ser>
        <c:ser>
          <c:idx val="2"/>
          <c:order val="15"/>
          <c:tx>
            <c:strRef>
              <c:f>Sheet2!$O$3</c:f>
              <c:strCache>
                <c:ptCount val="1"/>
                <c:pt idx="0">
                  <c:v>Hydro (Pump)</c:v>
                </c:pt>
              </c:strCache>
            </c:strRef>
          </c:tx>
          <c:spPr>
            <a:pattFill prst="dkVert">
              <a:fgClr>
                <a:srgbClr val="00B0F0"/>
              </a:fgClr>
              <a:bgClr>
                <a:schemeClr val="bg1"/>
              </a:bgClr>
            </a:pattFill>
          </c:spPr>
          <c:cat>
            <c:strRef>
              <c:f>Sheet2!$B$1012:$B$1179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Sheet2!$O$1012:$O$1179</c:f>
              <c:numCache>
                <c:formatCode>General</c:formatCode>
                <c:ptCount val="168"/>
                <c:pt idx="0">
                  <c:v>0</c:v>
                </c:pt>
                <c:pt idx="1">
                  <c:v>0.68580157941918285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1.1442492592332842</c:v>
                </c:pt>
                <c:pt idx="7">
                  <c:v>0</c:v>
                </c:pt>
                <c:pt idx="8">
                  <c:v>0</c:v>
                </c:pt>
                <c:pt idx="9">
                  <c:v>1.8493150684931519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1.6443900516729433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1.8493150684931519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1.3062102143374987</c:v>
                </c:pt>
                <c:pt idx="23">
                  <c:v>0</c:v>
                </c:pt>
                <c:pt idx="24">
                  <c:v>1.0786807142062336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0.95526958528852113</c:v>
                </c:pt>
                <c:pt idx="30">
                  <c:v>0</c:v>
                </c:pt>
                <c:pt idx="31">
                  <c:v>1.8493150684931519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0.65516932352706791</c:v>
                </c:pt>
                <c:pt idx="36">
                  <c:v>0</c:v>
                </c:pt>
                <c:pt idx="37">
                  <c:v>0</c:v>
                </c:pt>
                <c:pt idx="38">
                  <c:v>0.83727233118647315</c:v>
                </c:pt>
                <c:pt idx="39">
                  <c:v>0.80783773221812738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1.4248535523663095</c:v>
                </c:pt>
                <c:pt idx="44">
                  <c:v>0</c:v>
                </c:pt>
                <c:pt idx="45">
                  <c:v>0</c:v>
                </c:pt>
                <c:pt idx="46">
                  <c:v>0.87088293436332331</c:v>
                </c:pt>
                <c:pt idx="47">
                  <c:v>0</c:v>
                </c:pt>
                <c:pt idx="48">
                  <c:v>1.8493150684931519</c:v>
                </c:pt>
                <c:pt idx="49">
                  <c:v>0.18725691505352665</c:v>
                </c:pt>
                <c:pt idx="50">
                  <c:v>0</c:v>
                </c:pt>
                <c:pt idx="51">
                  <c:v>0.89476405262307679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1.8493150684931519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1.8493150684931519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1.8493150684931519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1.0820209676766002</c:v>
                </c:pt>
                <c:pt idx="73">
                  <c:v>0</c:v>
                </c:pt>
                <c:pt idx="74">
                  <c:v>0</c:v>
                </c:pt>
                <c:pt idx="75">
                  <c:v>1.8493150684931519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1.8493150684931519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1.8493150684931519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1.8493150684931519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1.0820209676766002</c:v>
                </c:pt>
                <c:pt idx="97">
                  <c:v>1.8493150684931519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1.8493150684931519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1.8493150684931519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1.8493150684931519</c:v>
                </c:pt>
                <c:pt idx="118">
                  <c:v>0</c:v>
                </c:pt>
                <c:pt idx="119">
                  <c:v>0</c:v>
                </c:pt>
                <c:pt idx="120">
                  <c:v>1.3825159196718972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1.0218217144209698</c:v>
                </c:pt>
                <c:pt idx="127">
                  <c:v>1.0892759619639878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1.2870375086060588</c:v>
                </c:pt>
                <c:pt idx="137">
                  <c:v>0</c:v>
                </c:pt>
                <c:pt idx="138">
                  <c:v>1.8493150684931519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1.8493150684931519</c:v>
                </c:pt>
                <c:pt idx="143">
                  <c:v>0</c:v>
                </c:pt>
                <c:pt idx="144">
                  <c:v>1.2038061059086376</c:v>
                </c:pt>
                <c:pt idx="145">
                  <c:v>1.2561363817160747</c:v>
                </c:pt>
                <c:pt idx="146">
                  <c:v>0</c:v>
                </c:pt>
                <c:pt idx="147">
                  <c:v>1.2119853869880677</c:v>
                </c:pt>
                <c:pt idx="148">
                  <c:v>0</c:v>
                </c:pt>
                <c:pt idx="149">
                  <c:v>0</c:v>
                </c:pt>
                <c:pt idx="150">
                  <c:v>0.61188168605655968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1.1944753550574849</c:v>
                </c:pt>
                <c:pt idx="162">
                  <c:v>0</c:v>
                </c:pt>
                <c:pt idx="163">
                  <c:v>1.8493150684931519</c:v>
                </c:pt>
                <c:pt idx="164">
                  <c:v>0</c:v>
                </c:pt>
                <c:pt idx="165">
                  <c:v>1.1516812574292361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ser>
          <c:idx val="4"/>
          <c:order val="16"/>
          <c:tx>
            <c:strRef>
              <c:f>Sheet2!$G$3</c:f>
              <c:strCache>
                <c:ptCount val="1"/>
                <c:pt idx="0">
                  <c:v>Gas (Flex)</c:v>
                </c:pt>
              </c:strCache>
            </c:strRef>
          </c:tx>
          <c:spPr>
            <a:pattFill prst="wdDnDiag">
              <a:fgClr>
                <a:schemeClr val="accent2">
                  <a:lumMod val="50000"/>
                </a:schemeClr>
              </a:fgClr>
              <a:bgClr>
                <a:schemeClr val="bg1"/>
              </a:bgClr>
            </a:pattFill>
          </c:spPr>
          <c:cat>
            <c:strRef>
              <c:f>Sheet2!$B$1012:$B$1179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Sheet2!$G$1012:$G$1179</c:f>
              <c:numCache>
                <c:formatCode>General</c:formatCode>
                <c:ptCount val="168"/>
                <c:pt idx="0">
                  <c:v>0.5890437916304363</c:v>
                </c:pt>
                <c:pt idx="1">
                  <c:v>0.5890437916304363</c:v>
                </c:pt>
                <c:pt idx="2">
                  <c:v>0.5890437916304363</c:v>
                </c:pt>
                <c:pt idx="3">
                  <c:v>0.33478061088023475</c:v>
                </c:pt>
                <c:pt idx="4">
                  <c:v>0.37476509124790391</c:v>
                </c:pt>
                <c:pt idx="5">
                  <c:v>0.5890437916304363</c:v>
                </c:pt>
                <c:pt idx="6">
                  <c:v>0.5890437916304363</c:v>
                </c:pt>
                <c:pt idx="7">
                  <c:v>0.5890437916304363</c:v>
                </c:pt>
                <c:pt idx="8">
                  <c:v>0.5890437916304363</c:v>
                </c:pt>
                <c:pt idx="9">
                  <c:v>0.5890437916304363</c:v>
                </c:pt>
                <c:pt idx="10">
                  <c:v>0.5890437916304363</c:v>
                </c:pt>
                <c:pt idx="11">
                  <c:v>0.5890437916304363</c:v>
                </c:pt>
                <c:pt idx="12">
                  <c:v>0.5890437916304363</c:v>
                </c:pt>
                <c:pt idx="13">
                  <c:v>0.5890437916304363</c:v>
                </c:pt>
                <c:pt idx="14">
                  <c:v>0.5890437916304363</c:v>
                </c:pt>
                <c:pt idx="15">
                  <c:v>0.5890437916304363</c:v>
                </c:pt>
                <c:pt idx="16">
                  <c:v>0.5890437916304363</c:v>
                </c:pt>
                <c:pt idx="17">
                  <c:v>0.5890437916304363</c:v>
                </c:pt>
                <c:pt idx="18">
                  <c:v>0.5890437916304363</c:v>
                </c:pt>
                <c:pt idx="19">
                  <c:v>0.5890437916304363</c:v>
                </c:pt>
                <c:pt idx="20">
                  <c:v>0.5890437916304363</c:v>
                </c:pt>
                <c:pt idx="21">
                  <c:v>0.5890437916304363</c:v>
                </c:pt>
                <c:pt idx="22">
                  <c:v>0.5890437916304363</c:v>
                </c:pt>
                <c:pt idx="23">
                  <c:v>0.5890437916304363</c:v>
                </c:pt>
                <c:pt idx="24">
                  <c:v>0.5890437916304363</c:v>
                </c:pt>
                <c:pt idx="25">
                  <c:v>0.5890437916304363</c:v>
                </c:pt>
                <c:pt idx="26">
                  <c:v>0.15528155446544281</c:v>
                </c:pt>
                <c:pt idx="27">
                  <c:v>5.8904379163043634E-2</c:v>
                </c:pt>
                <c:pt idx="28">
                  <c:v>0.5890437916304363</c:v>
                </c:pt>
                <c:pt idx="29">
                  <c:v>0.5890437916304363</c:v>
                </c:pt>
                <c:pt idx="30">
                  <c:v>0.5890437916304363</c:v>
                </c:pt>
                <c:pt idx="31">
                  <c:v>0.5890437916304363</c:v>
                </c:pt>
                <c:pt idx="32">
                  <c:v>0.5890437916304363</c:v>
                </c:pt>
                <c:pt idx="33">
                  <c:v>0.5890437916304363</c:v>
                </c:pt>
                <c:pt idx="34">
                  <c:v>0.5890437916304363</c:v>
                </c:pt>
                <c:pt idx="35">
                  <c:v>0.5890437916304363</c:v>
                </c:pt>
                <c:pt idx="36">
                  <c:v>0.5890437916304363</c:v>
                </c:pt>
                <c:pt idx="37">
                  <c:v>0.5890437916304363</c:v>
                </c:pt>
                <c:pt idx="38">
                  <c:v>0.5890437916304363</c:v>
                </c:pt>
                <c:pt idx="39">
                  <c:v>0.5890437916304363</c:v>
                </c:pt>
                <c:pt idx="40">
                  <c:v>0.5890437916304363</c:v>
                </c:pt>
                <c:pt idx="41">
                  <c:v>0.5890437916304363</c:v>
                </c:pt>
                <c:pt idx="42">
                  <c:v>0.5890437916304363</c:v>
                </c:pt>
                <c:pt idx="43">
                  <c:v>0.5890437916304363</c:v>
                </c:pt>
                <c:pt idx="44">
                  <c:v>0.5890437916304363</c:v>
                </c:pt>
                <c:pt idx="45">
                  <c:v>0.5890437916304363</c:v>
                </c:pt>
                <c:pt idx="46">
                  <c:v>0.5890437916304363</c:v>
                </c:pt>
                <c:pt idx="47">
                  <c:v>0.5890437916304363</c:v>
                </c:pt>
                <c:pt idx="48">
                  <c:v>0.5890437916304363</c:v>
                </c:pt>
                <c:pt idx="49">
                  <c:v>0.5890437916304363</c:v>
                </c:pt>
                <c:pt idx="50">
                  <c:v>0.5890437916304363</c:v>
                </c:pt>
                <c:pt idx="51">
                  <c:v>0.5890437916304363</c:v>
                </c:pt>
                <c:pt idx="52">
                  <c:v>0.5890437916304363</c:v>
                </c:pt>
                <c:pt idx="53">
                  <c:v>0.5890437916304363</c:v>
                </c:pt>
                <c:pt idx="54">
                  <c:v>0.5890437916304363</c:v>
                </c:pt>
                <c:pt idx="55">
                  <c:v>0.5890437916304363</c:v>
                </c:pt>
                <c:pt idx="56">
                  <c:v>0.5890437916304363</c:v>
                </c:pt>
                <c:pt idx="57">
                  <c:v>0.5890437916304363</c:v>
                </c:pt>
                <c:pt idx="58">
                  <c:v>0.5890437916304363</c:v>
                </c:pt>
                <c:pt idx="59">
                  <c:v>0.5890437916304363</c:v>
                </c:pt>
                <c:pt idx="60">
                  <c:v>0.5890437916304363</c:v>
                </c:pt>
                <c:pt idx="61">
                  <c:v>0.5890437916304363</c:v>
                </c:pt>
                <c:pt idx="62">
                  <c:v>0.5890437916304363</c:v>
                </c:pt>
                <c:pt idx="63">
                  <c:v>0.5890437916304363</c:v>
                </c:pt>
                <c:pt idx="64">
                  <c:v>0.5890437916304363</c:v>
                </c:pt>
                <c:pt idx="65">
                  <c:v>0.5890437916304363</c:v>
                </c:pt>
                <c:pt idx="66">
                  <c:v>0.5890437916304363</c:v>
                </c:pt>
                <c:pt idx="67">
                  <c:v>0.5890437916304363</c:v>
                </c:pt>
                <c:pt idx="68">
                  <c:v>0.5890437916304363</c:v>
                </c:pt>
                <c:pt idx="69">
                  <c:v>0.5890437916304363</c:v>
                </c:pt>
                <c:pt idx="70">
                  <c:v>0.5890437916304363</c:v>
                </c:pt>
                <c:pt idx="71">
                  <c:v>0.5890437916304363</c:v>
                </c:pt>
                <c:pt idx="72">
                  <c:v>0.5890437916304363</c:v>
                </c:pt>
                <c:pt idx="73">
                  <c:v>0.5890437916304363</c:v>
                </c:pt>
                <c:pt idx="74">
                  <c:v>0.5890437916304363</c:v>
                </c:pt>
                <c:pt idx="75">
                  <c:v>0.5890437916304363</c:v>
                </c:pt>
                <c:pt idx="76">
                  <c:v>0.5890437916304363</c:v>
                </c:pt>
                <c:pt idx="77">
                  <c:v>0.5890437916304363</c:v>
                </c:pt>
                <c:pt idx="78">
                  <c:v>0.5890437916304363</c:v>
                </c:pt>
                <c:pt idx="79">
                  <c:v>0.5890437916304363</c:v>
                </c:pt>
                <c:pt idx="80">
                  <c:v>0.5890437916304363</c:v>
                </c:pt>
                <c:pt idx="81">
                  <c:v>0.5890437916304363</c:v>
                </c:pt>
                <c:pt idx="82">
                  <c:v>0.5890437916304363</c:v>
                </c:pt>
                <c:pt idx="83">
                  <c:v>0.5890437916304363</c:v>
                </c:pt>
                <c:pt idx="84">
                  <c:v>0.5890437916304363</c:v>
                </c:pt>
                <c:pt idx="85">
                  <c:v>0.5890437916304363</c:v>
                </c:pt>
                <c:pt idx="86">
                  <c:v>0.5890437916304363</c:v>
                </c:pt>
                <c:pt idx="87">
                  <c:v>0.5890437916304363</c:v>
                </c:pt>
                <c:pt idx="88">
                  <c:v>0.5890437916304363</c:v>
                </c:pt>
                <c:pt idx="89">
                  <c:v>0.5890437916304363</c:v>
                </c:pt>
                <c:pt idx="90">
                  <c:v>0.5890437916304363</c:v>
                </c:pt>
                <c:pt idx="91">
                  <c:v>0.5890437916304363</c:v>
                </c:pt>
                <c:pt idx="92">
                  <c:v>0.5890437916304363</c:v>
                </c:pt>
                <c:pt idx="93">
                  <c:v>0.5890437916304363</c:v>
                </c:pt>
                <c:pt idx="94">
                  <c:v>0.5890437916304363</c:v>
                </c:pt>
                <c:pt idx="95">
                  <c:v>0.5890437916304363</c:v>
                </c:pt>
                <c:pt idx="96">
                  <c:v>0.5890437916304363</c:v>
                </c:pt>
                <c:pt idx="97">
                  <c:v>0.5890437916304363</c:v>
                </c:pt>
                <c:pt idx="98">
                  <c:v>0.5890437916304363</c:v>
                </c:pt>
                <c:pt idx="99">
                  <c:v>0.5890437916304363</c:v>
                </c:pt>
                <c:pt idx="100">
                  <c:v>0.5890437916304363</c:v>
                </c:pt>
                <c:pt idx="101">
                  <c:v>0.5890437916304363</c:v>
                </c:pt>
                <c:pt idx="102">
                  <c:v>0.5890437916304363</c:v>
                </c:pt>
                <c:pt idx="103">
                  <c:v>0.5890437916304363</c:v>
                </c:pt>
                <c:pt idx="104">
                  <c:v>0.5890437916304363</c:v>
                </c:pt>
                <c:pt idx="105">
                  <c:v>0.5890437916304363</c:v>
                </c:pt>
                <c:pt idx="106">
                  <c:v>0.5890437916304363</c:v>
                </c:pt>
                <c:pt idx="107">
                  <c:v>0.29976104924447117</c:v>
                </c:pt>
                <c:pt idx="108">
                  <c:v>5.8904379163043634E-2</c:v>
                </c:pt>
                <c:pt idx="109">
                  <c:v>0.13507341486149765</c:v>
                </c:pt>
                <c:pt idx="110">
                  <c:v>0.22234095969450296</c:v>
                </c:pt>
                <c:pt idx="111">
                  <c:v>0.26974745180074911</c:v>
                </c:pt>
                <c:pt idx="112">
                  <c:v>0.5890437916304363</c:v>
                </c:pt>
                <c:pt idx="113">
                  <c:v>0.5890437916304363</c:v>
                </c:pt>
                <c:pt idx="114">
                  <c:v>0.5890437916304363</c:v>
                </c:pt>
                <c:pt idx="115">
                  <c:v>0.5890437916304363</c:v>
                </c:pt>
                <c:pt idx="116">
                  <c:v>0.5890437916304363</c:v>
                </c:pt>
                <c:pt idx="117">
                  <c:v>0.5890437916304363</c:v>
                </c:pt>
                <c:pt idx="118">
                  <c:v>0.5890437916304363</c:v>
                </c:pt>
                <c:pt idx="119">
                  <c:v>0.5890437916304363</c:v>
                </c:pt>
                <c:pt idx="120">
                  <c:v>0.5890437916304363</c:v>
                </c:pt>
                <c:pt idx="121">
                  <c:v>0.5890437916304363</c:v>
                </c:pt>
                <c:pt idx="122">
                  <c:v>5.8904379163043634E-2</c:v>
                </c:pt>
                <c:pt idx="123">
                  <c:v>5.8904379163043634E-2</c:v>
                </c:pt>
                <c:pt idx="124">
                  <c:v>0.33761934142238914</c:v>
                </c:pt>
                <c:pt idx="125">
                  <c:v>0.5890437916304363</c:v>
                </c:pt>
                <c:pt idx="126">
                  <c:v>0.5890437916304363</c:v>
                </c:pt>
                <c:pt idx="127">
                  <c:v>0.5890437916304363</c:v>
                </c:pt>
                <c:pt idx="128">
                  <c:v>0.5890437916304363</c:v>
                </c:pt>
                <c:pt idx="129">
                  <c:v>0.5890437916304363</c:v>
                </c:pt>
                <c:pt idx="130">
                  <c:v>5.8904379163043634E-2</c:v>
                </c:pt>
                <c:pt idx="131">
                  <c:v>5.8904379163043634E-2</c:v>
                </c:pt>
                <c:pt idx="132">
                  <c:v>5.8904379163043634E-2</c:v>
                </c:pt>
                <c:pt idx="133">
                  <c:v>5.8904379163043634E-2</c:v>
                </c:pt>
                <c:pt idx="134">
                  <c:v>5.8904379163043634E-2</c:v>
                </c:pt>
                <c:pt idx="135">
                  <c:v>5.8904379163043634E-2</c:v>
                </c:pt>
                <c:pt idx="136">
                  <c:v>0.5890437916304363</c:v>
                </c:pt>
                <c:pt idx="137">
                  <c:v>0.5890437916304363</c:v>
                </c:pt>
                <c:pt idx="138">
                  <c:v>0.5890437916304363</c:v>
                </c:pt>
                <c:pt idx="139">
                  <c:v>0.5890437916304363</c:v>
                </c:pt>
                <c:pt idx="140">
                  <c:v>0.5890437916304363</c:v>
                </c:pt>
                <c:pt idx="141">
                  <c:v>0.5890437916304363</c:v>
                </c:pt>
                <c:pt idx="142">
                  <c:v>0.5890437916304363</c:v>
                </c:pt>
                <c:pt idx="143">
                  <c:v>0.5890437916304363</c:v>
                </c:pt>
                <c:pt idx="144">
                  <c:v>0.5890437916304363</c:v>
                </c:pt>
                <c:pt idx="145">
                  <c:v>0.5890437916304363</c:v>
                </c:pt>
                <c:pt idx="146">
                  <c:v>0.5890437916304363</c:v>
                </c:pt>
                <c:pt idx="147">
                  <c:v>0.5890437916304363</c:v>
                </c:pt>
                <c:pt idx="148">
                  <c:v>0.5890437916304363</c:v>
                </c:pt>
                <c:pt idx="149">
                  <c:v>0.5890437916304363</c:v>
                </c:pt>
                <c:pt idx="150">
                  <c:v>0.5890437916304363</c:v>
                </c:pt>
                <c:pt idx="151">
                  <c:v>0.5890437916304363</c:v>
                </c:pt>
                <c:pt idx="152">
                  <c:v>0.5890437916304363</c:v>
                </c:pt>
                <c:pt idx="153">
                  <c:v>0.5890437916304363</c:v>
                </c:pt>
                <c:pt idx="154">
                  <c:v>0.5890437916304363</c:v>
                </c:pt>
                <c:pt idx="155">
                  <c:v>5.8904379163043634E-2</c:v>
                </c:pt>
                <c:pt idx="156">
                  <c:v>5.8904379163043634E-2</c:v>
                </c:pt>
                <c:pt idx="157">
                  <c:v>5.8904379163043634E-2</c:v>
                </c:pt>
                <c:pt idx="158">
                  <c:v>0.5890437916304363</c:v>
                </c:pt>
                <c:pt idx="159">
                  <c:v>0.5890437916304363</c:v>
                </c:pt>
                <c:pt idx="160">
                  <c:v>0.5890437916304363</c:v>
                </c:pt>
                <c:pt idx="161">
                  <c:v>0.5890437916304363</c:v>
                </c:pt>
                <c:pt idx="162">
                  <c:v>0.5890437916304363</c:v>
                </c:pt>
                <c:pt idx="163">
                  <c:v>0.5890437916304363</c:v>
                </c:pt>
                <c:pt idx="164">
                  <c:v>0.5890437916304363</c:v>
                </c:pt>
                <c:pt idx="165">
                  <c:v>0.5890437916304363</c:v>
                </c:pt>
                <c:pt idx="166">
                  <c:v>0.5890437916304363</c:v>
                </c:pt>
                <c:pt idx="167">
                  <c:v>0.5890437916304363</c:v>
                </c:pt>
              </c:numCache>
            </c:numRef>
          </c:val>
        </c:ser>
        <c:ser>
          <c:idx val="16"/>
          <c:order val="17"/>
          <c:tx>
            <c:strRef>
              <c:f>Sheet2!$V$3</c:f>
              <c:strCache>
                <c:ptCount val="1"/>
                <c:pt idx="0">
                  <c:v>Imports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val>
            <c:numRef>
              <c:f>Sheet2!$V$1012:$V$1179</c:f>
              <c:numCache>
                <c:formatCode>General</c:formatCode>
                <c:ptCount val="168"/>
                <c:pt idx="0">
                  <c:v>0.84469350274578825</c:v>
                </c:pt>
                <c:pt idx="1">
                  <c:v>0.84469350274578825</c:v>
                </c:pt>
                <c:pt idx="2">
                  <c:v>1.4715726356701426</c:v>
                </c:pt>
                <c:pt idx="3">
                  <c:v>1.8971135867213134</c:v>
                </c:pt>
                <c:pt idx="4">
                  <c:v>1.7856434585082015</c:v>
                </c:pt>
                <c:pt idx="5">
                  <c:v>0.84469350274578825</c:v>
                </c:pt>
                <c:pt idx="6">
                  <c:v>0.84469350274578825</c:v>
                </c:pt>
                <c:pt idx="7">
                  <c:v>0.19104349068031212</c:v>
                </c:pt>
                <c:pt idx="8">
                  <c:v>0.7603290715841301</c:v>
                </c:pt>
                <c:pt idx="9">
                  <c:v>0.84469350274578825</c:v>
                </c:pt>
                <c:pt idx="10">
                  <c:v>0.84469350274578825</c:v>
                </c:pt>
                <c:pt idx="11">
                  <c:v>0.84469350274578825</c:v>
                </c:pt>
                <c:pt idx="12">
                  <c:v>0.84469350274578825</c:v>
                </c:pt>
                <c:pt idx="13">
                  <c:v>0.84469350274578825</c:v>
                </c:pt>
                <c:pt idx="14">
                  <c:v>0.84469350274578825</c:v>
                </c:pt>
                <c:pt idx="15">
                  <c:v>0.84469350274578825</c:v>
                </c:pt>
                <c:pt idx="16">
                  <c:v>0.84469350274578825</c:v>
                </c:pt>
                <c:pt idx="17">
                  <c:v>0.19104349068031212</c:v>
                </c:pt>
                <c:pt idx="18">
                  <c:v>0.19104349068031212</c:v>
                </c:pt>
                <c:pt idx="19">
                  <c:v>0.19104349068031212</c:v>
                </c:pt>
                <c:pt idx="20">
                  <c:v>0.19104349068031212</c:v>
                </c:pt>
                <c:pt idx="21">
                  <c:v>0.84469350274578825</c:v>
                </c:pt>
                <c:pt idx="22">
                  <c:v>0.77368283201209398</c:v>
                </c:pt>
                <c:pt idx="23">
                  <c:v>0.84469350274578825</c:v>
                </c:pt>
                <c:pt idx="24">
                  <c:v>0.84469350274578825</c:v>
                </c:pt>
                <c:pt idx="25">
                  <c:v>1.241776636330741</c:v>
                </c:pt>
                <c:pt idx="26">
                  <c:v>2.3560961355810459</c:v>
                </c:pt>
                <c:pt idx="27">
                  <c:v>2.4047016905371565</c:v>
                </c:pt>
                <c:pt idx="28">
                  <c:v>0.84469350274578825</c:v>
                </c:pt>
                <c:pt idx="29">
                  <c:v>0.84469350274578825</c:v>
                </c:pt>
                <c:pt idx="30">
                  <c:v>0.19104349068031212</c:v>
                </c:pt>
                <c:pt idx="31">
                  <c:v>0.19104349068031212</c:v>
                </c:pt>
                <c:pt idx="32">
                  <c:v>0.19104349068031212</c:v>
                </c:pt>
                <c:pt idx="33">
                  <c:v>0.19104349068031212</c:v>
                </c:pt>
                <c:pt idx="34">
                  <c:v>0.84469350274578825</c:v>
                </c:pt>
                <c:pt idx="35">
                  <c:v>0.84469350274578825</c:v>
                </c:pt>
                <c:pt idx="36">
                  <c:v>0.84469350274578825</c:v>
                </c:pt>
                <c:pt idx="37">
                  <c:v>0.84469350274578825</c:v>
                </c:pt>
                <c:pt idx="38">
                  <c:v>0.84469350274578825</c:v>
                </c:pt>
                <c:pt idx="39">
                  <c:v>0.84469350274578825</c:v>
                </c:pt>
                <c:pt idx="40">
                  <c:v>0.19104349068031212</c:v>
                </c:pt>
                <c:pt idx="41">
                  <c:v>0.19104349068031212</c:v>
                </c:pt>
                <c:pt idx="42">
                  <c:v>0.19104349068031212</c:v>
                </c:pt>
                <c:pt idx="43">
                  <c:v>0.19104349068031212</c:v>
                </c:pt>
                <c:pt idx="44">
                  <c:v>0.19104349068031212</c:v>
                </c:pt>
                <c:pt idx="45">
                  <c:v>0.19104349068031212</c:v>
                </c:pt>
                <c:pt idx="46">
                  <c:v>0.19104349068031212</c:v>
                </c:pt>
                <c:pt idx="47">
                  <c:v>0.19104349068031212</c:v>
                </c:pt>
                <c:pt idx="48">
                  <c:v>0.19104349068031212</c:v>
                </c:pt>
                <c:pt idx="49">
                  <c:v>0.19104349068031212</c:v>
                </c:pt>
                <c:pt idx="50">
                  <c:v>0.41795687540430126</c:v>
                </c:pt>
                <c:pt idx="51">
                  <c:v>1.2927346970727194</c:v>
                </c:pt>
                <c:pt idx="52">
                  <c:v>1.1123499569037876</c:v>
                </c:pt>
                <c:pt idx="53">
                  <c:v>0.19104349068031212</c:v>
                </c:pt>
                <c:pt idx="54">
                  <c:v>0.19104349068031212</c:v>
                </c:pt>
                <c:pt idx="55">
                  <c:v>0.19104349068031212</c:v>
                </c:pt>
                <c:pt idx="56">
                  <c:v>0.19104349068031212</c:v>
                </c:pt>
                <c:pt idx="57">
                  <c:v>0.19104349068031212</c:v>
                </c:pt>
                <c:pt idx="58">
                  <c:v>0.84469350274578825</c:v>
                </c:pt>
                <c:pt idx="59">
                  <c:v>0.84469350274578825</c:v>
                </c:pt>
                <c:pt idx="60">
                  <c:v>0.84469350274578825</c:v>
                </c:pt>
                <c:pt idx="61">
                  <c:v>0.84469350274578825</c:v>
                </c:pt>
                <c:pt idx="62">
                  <c:v>0.84469350274578825</c:v>
                </c:pt>
                <c:pt idx="63">
                  <c:v>0.19104349068031212</c:v>
                </c:pt>
                <c:pt idx="64">
                  <c:v>0.19104349068031212</c:v>
                </c:pt>
                <c:pt idx="65">
                  <c:v>0.19104349068031212</c:v>
                </c:pt>
                <c:pt idx="66">
                  <c:v>0.19104349068031212</c:v>
                </c:pt>
                <c:pt idx="67">
                  <c:v>0.19104349068031212</c:v>
                </c:pt>
                <c:pt idx="68">
                  <c:v>0.19104349068031212</c:v>
                </c:pt>
                <c:pt idx="69">
                  <c:v>0.19104349068031212</c:v>
                </c:pt>
                <c:pt idx="70">
                  <c:v>0.19104349068031212</c:v>
                </c:pt>
                <c:pt idx="71">
                  <c:v>0.19104349068031212</c:v>
                </c:pt>
                <c:pt idx="72">
                  <c:v>0.19104349068031212</c:v>
                </c:pt>
                <c:pt idx="73">
                  <c:v>0.19104349068031212</c:v>
                </c:pt>
                <c:pt idx="74">
                  <c:v>0.19104349068031212</c:v>
                </c:pt>
                <c:pt idx="75">
                  <c:v>0.19104349068031212</c:v>
                </c:pt>
                <c:pt idx="76">
                  <c:v>0.19104349068031212</c:v>
                </c:pt>
                <c:pt idx="77">
                  <c:v>0.19104349068031212</c:v>
                </c:pt>
                <c:pt idx="78">
                  <c:v>0.19104349068031212</c:v>
                </c:pt>
                <c:pt idx="79">
                  <c:v>0.19104349068031212</c:v>
                </c:pt>
                <c:pt idx="80">
                  <c:v>0.19104349068031212</c:v>
                </c:pt>
                <c:pt idx="81">
                  <c:v>0.19104349068031212</c:v>
                </c:pt>
                <c:pt idx="82">
                  <c:v>0.19104349068031212</c:v>
                </c:pt>
                <c:pt idx="83">
                  <c:v>0.19104349068031212</c:v>
                </c:pt>
                <c:pt idx="84">
                  <c:v>0.19104349068031212</c:v>
                </c:pt>
                <c:pt idx="85">
                  <c:v>0.19104349068031212</c:v>
                </c:pt>
                <c:pt idx="86">
                  <c:v>0.19104349068031212</c:v>
                </c:pt>
                <c:pt idx="87">
                  <c:v>0.19104349068031212</c:v>
                </c:pt>
                <c:pt idx="88">
                  <c:v>0.19104349068031212</c:v>
                </c:pt>
                <c:pt idx="89">
                  <c:v>0.19104349068031212</c:v>
                </c:pt>
                <c:pt idx="90">
                  <c:v>0.19104349068031212</c:v>
                </c:pt>
                <c:pt idx="91">
                  <c:v>0.19104349068031212</c:v>
                </c:pt>
                <c:pt idx="92">
                  <c:v>0.19104349068031212</c:v>
                </c:pt>
                <c:pt idx="93">
                  <c:v>0.19104349068031212</c:v>
                </c:pt>
                <c:pt idx="94">
                  <c:v>0.19104349068031212</c:v>
                </c:pt>
                <c:pt idx="95">
                  <c:v>0.19104349068031212</c:v>
                </c:pt>
                <c:pt idx="96">
                  <c:v>0.19104349068031212</c:v>
                </c:pt>
                <c:pt idx="97">
                  <c:v>0.19104349068031212</c:v>
                </c:pt>
                <c:pt idx="98">
                  <c:v>0.19104349068031212</c:v>
                </c:pt>
                <c:pt idx="99">
                  <c:v>0.19104349068031212</c:v>
                </c:pt>
                <c:pt idx="100">
                  <c:v>0.19104349068031212</c:v>
                </c:pt>
                <c:pt idx="101">
                  <c:v>0.19104349068031212</c:v>
                </c:pt>
                <c:pt idx="102">
                  <c:v>0.19104349068031212</c:v>
                </c:pt>
                <c:pt idx="103">
                  <c:v>0.19104349068031212</c:v>
                </c:pt>
                <c:pt idx="104">
                  <c:v>0.19104349068031162</c:v>
                </c:pt>
                <c:pt idx="105">
                  <c:v>3.5961492903905823</c:v>
                </c:pt>
                <c:pt idx="106">
                  <c:v>3.5961492903905823</c:v>
                </c:pt>
                <c:pt idx="107">
                  <c:v>3.5961492903905823</c:v>
                </c:pt>
                <c:pt idx="108">
                  <c:v>3.5961492903905823</c:v>
                </c:pt>
                <c:pt idx="109">
                  <c:v>3.5961492903905823</c:v>
                </c:pt>
                <c:pt idx="110">
                  <c:v>3.5961492903905823</c:v>
                </c:pt>
                <c:pt idx="111">
                  <c:v>3.5961492903905823</c:v>
                </c:pt>
                <c:pt idx="112">
                  <c:v>0.81484004911726515</c:v>
                </c:pt>
                <c:pt idx="113">
                  <c:v>0.19104349068031212</c:v>
                </c:pt>
                <c:pt idx="114">
                  <c:v>0.19104349068031212</c:v>
                </c:pt>
                <c:pt idx="115">
                  <c:v>0.19104349068031212</c:v>
                </c:pt>
                <c:pt idx="116">
                  <c:v>0.19104349068031212</c:v>
                </c:pt>
                <c:pt idx="117">
                  <c:v>0.19104349068031212</c:v>
                </c:pt>
                <c:pt idx="118">
                  <c:v>0.19104349068031212</c:v>
                </c:pt>
                <c:pt idx="119">
                  <c:v>0.19104349068031212</c:v>
                </c:pt>
                <c:pt idx="120">
                  <c:v>0.3809417672751097</c:v>
                </c:pt>
                <c:pt idx="121">
                  <c:v>1.3806420462557685</c:v>
                </c:pt>
                <c:pt idx="122">
                  <c:v>2.9262468618038038</c:v>
                </c:pt>
                <c:pt idx="123">
                  <c:v>2.9034147322058219</c:v>
                </c:pt>
                <c:pt idx="124">
                  <c:v>2.4047421771880262</c:v>
                </c:pt>
                <c:pt idx="125">
                  <c:v>0.8810084457275883</c:v>
                </c:pt>
                <c:pt idx="126">
                  <c:v>0.84469350274578825</c:v>
                </c:pt>
                <c:pt idx="127">
                  <c:v>0.47390068083790948</c:v>
                </c:pt>
                <c:pt idx="128">
                  <c:v>0.19104349068031212</c:v>
                </c:pt>
                <c:pt idx="129">
                  <c:v>1.5890340476357265</c:v>
                </c:pt>
                <c:pt idx="130">
                  <c:v>2.020633325560433</c:v>
                </c:pt>
                <c:pt idx="131">
                  <c:v>1.8109011496611191</c:v>
                </c:pt>
                <c:pt idx="132">
                  <c:v>3.2374129519873431</c:v>
                </c:pt>
                <c:pt idx="133">
                  <c:v>2.0956211787075034</c:v>
                </c:pt>
                <c:pt idx="134">
                  <c:v>3.4051057997102712</c:v>
                </c:pt>
                <c:pt idx="135">
                  <c:v>3.2253159193238368</c:v>
                </c:pt>
                <c:pt idx="136">
                  <c:v>0.84469350274578825</c:v>
                </c:pt>
                <c:pt idx="137">
                  <c:v>0.84469350274578825</c:v>
                </c:pt>
                <c:pt idx="138">
                  <c:v>0.19104349068031212</c:v>
                </c:pt>
                <c:pt idx="139">
                  <c:v>0.19104349068031212</c:v>
                </c:pt>
                <c:pt idx="140">
                  <c:v>0.78338166740145421</c:v>
                </c:pt>
                <c:pt idx="141">
                  <c:v>0.84469350274578825</c:v>
                </c:pt>
                <c:pt idx="142">
                  <c:v>0.19104349068031212</c:v>
                </c:pt>
                <c:pt idx="143">
                  <c:v>0.19104349068031212</c:v>
                </c:pt>
                <c:pt idx="144">
                  <c:v>0.84469350274578825</c:v>
                </c:pt>
                <c:pt idx="145">
                  <c:v>0.84469350274578825</c:v>
                </c:pt>
                <c:pt idx="146">
                  <c:v>0.84469350274578825</c:v>
                </c:pt>
                <c:pt idx="147">
                  <c:v>0.84469350274578825</c:v>
                </c:pt>
                <c:pt idx="148">
                  <c:v>0.84469350274578825</c:v>
                </c:pt>
                <c:pt idx="149">
                  <c:v>0.84469350274578825</c:v>
                </c:pt>
                <c:pt idx="150">
                  <c:v>1.0263441204088637</c:v>
                </c:pt>
                <c:pt idx="151">
                  <c:v>0.87222676750444794</c:v>
                </c:pt>
                <c:pt idx="152">
                  <c:v>0.84469350274578825</c:v>
                </c:pt>
                <c:pt idx="153">
                  <c:v>0.84469350274578825</c:v>
                </c:pt>
                <c:pt idx="154">
                  <c:v>0.84469350274578825</c:v>
                </c:pt>
                <c:pt idx="155">
                  <c:v>1.2922558886867386</c:v>
                </c:pt>
                <c:pt idx="156">
                  <c:v>1.3595307070488738</c:v>
                </c:pt>
                <c:pt idx="157">
                  <c:v>1.4164572147088712</c:v>
                </c:pt>
                <c:pt idx="158">
                  <c:v>0.84469350274578825</c:v>
                </c:pt>
                <c:pt idx="159">
                  <c:v>0.84469350274578825</c:v>
                </c:pt>
                <c:pt idx="160">
                  <c:v>0.84469350274578825</c:v>
                </c:pt>
                <c:pt idx="161">
                  <c:v>0.84469350274578825</c:v>
                </c:pt>
                <c:pt idx="162">
                  <c:v>0.19104349068031212</c:v>
                </c:pt>
                <c:pt idx="163">
                  <c:v>0.19104349068031212</c:v>
                </c:pt>
                <c:pt idx="164">
                  <c:v>0.19104349068031212</c:v>
                </c:pt>
                <c:pt idx="165">
                  <c:v>0.84469350274578825</c:v>
                </c:pt>
                <c:pt idx="166">
                  <c:v>0.19104349068031212</c:v>
                </c:pt>
                <c:pt idx="167">
                  <c:v>0.71539745676229671</c:v>
                </c:pt>
              </c:numCache>
            </c:numRef>
          </c:val>
        </c:ser>
        <c:ser>
          <c:idx val="19"/>
          <c:order val="19"/>
          <c:tx>
            <c:v>Battery</c:v>
          </c:tx>
          <c:spPr>
            <a:pattFill prst="wdDnDiag">
              <a:fgClr>
                <a:srgbClr val="7030A0"/>
              </a:fgClr>
              <a:bgClr>
                <a:schemeClr val="bg1"/>
              </a:bgClr>
            </a:pattFill>
          </c:spPr>
          <c:val>
            <c:numRef>
              <c:f>Sheet2!$D$1012:$D$1179</c:f>
              <c:numCache>
                <c:formatCode>General</c:formatCode>
                <c:ptCount val="16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</c:numCache>
            </c:numRef>
          </c:val>
        </c:ser>
        <c:ser>
          <c:idx val="20"/>
          <c:order val="20"/>
          <c:tx>
            <c:v>CAES</c:v>
          </c:tx>
          <c:spPr>
            <a:solidFill>
              <a:schemeClr val="bg1">
                <a:lumMod val="50000"/>
              </a:schemeClr>
            </a:solidFill>
          </c:spPr>
          <c:val>
            <c:numRef>
              <c:f>Sheet2!$E$1012:$E$1179</c:f>
              <c:numCache>
                <c:formatCode>General</c:formatCode>
                <c:ptCount val="168"/>
                <c:pt idx="0">
                  <c:v>0.67248641310623836</c:v>
                </c:pt>
                <c:pt idx="1">
                  <c:v>0</c:v>
                </c:pt>
                <c:pt idx="2">
                  <c:v>0.12722234896477677</c:v>
                </c:pt>
                <c:pt idx="3">
                  <c:v>0</c:v>
                </c:pt>
                <c:pt idx="4">
                  <c:v>0</c:v>
                </c:pt>
                <c:pt idx="5">
                  <c:v>0.93871853809354189</c:v>
                </c:pt>
                <c:pt idx="6">
                  <c:v>0</c:v>
                </c:pt>
                <c:pt idx="7">
                  <c:v>2.3341257453891378</c:v>
                </c:pt>
                <c:pt idx="8">
                  <c:v>2.0587882599170944</c:v>
                </c:pt>
                <c:pt idx="9">
                  <c:v>7.0583801669365759E-2</c:v>
                </c:pt>
                <c:pt idx="10">
                  <c:v>1.8847329367037167</c:v>
                </c:pt>
                <c:pt idx="11">
                  <c:v>1.6837302352652901</c:v>
                </c:pt>
                <c:pt idx="12">
                  <c:v>1.4826631223034727</c:v>
                </c:pt>
                <c:pt idx="13">
                  <c:v>0</c:v>
                </c:pt>
                <c:pt idx="14">
                  <c:v>1.7703365833869733</c:v>
                </c:pt>
                <c:pt idx="15">
                  <c:v>1.7365030258043139</c:v>
                </c:pt>
                <c:pt idx="16">
                  <c:v>1.818471678748967</c:v>
                </c:pt>
                <c:pt idx="17">
                  <c:v>0.75188816005235681</c:v>
                </c:pt>
                <c:pt idx="18">
                  <c:v>2.6642059404891865</c:v>
                </c:pt>
                <c:pt idx="19">
                  <c:v>2.4032280399227828</c:v>
                </c:pt>
                <c:pt idx="20">
                  <c:v>2.0320628187131424</c:v>
                </c:pt>
                <c:pt idx="21">
                  <c:v>1.2399924283311849</c:v>
                </c:pt>
                <c:pt idx="22">
                  <c:v>0</c:v>
                </c:pt>
                <c:pt idx="23">
                  <c:v>1.0386901997391453</c:v>
                </c:pt>
                <c:pt idx="24">
                  <c:v>0</c:v>
                </c:pt>
                <c:pt idx="25">
                  <c:v>0.71079550859302332</c:v>
                </c:pt>
                <c:pt idx="26">
                  <c:v>0</c:v>
                </c:pt>
                <c:pt idx="27">
                  <c:v>0</c:v>
                </c:pt>
                <c:pt idx="28">
                  <c:v>0.86919890981722514</c:v>
                </c:pt>
                <c:pt idx="29">
                  <c:v>0</c:v>
                </c:pt>
                <c:pt idx="30">
                  <c:v>1.8157168259345646</c:v>
                </c:pt>
                <c:pt idx="31">
                  <c:v>0.55369968550108495</c:v>
                </c:pt>
                <c:pt idx="32">
                  <c:v>2.002402210473321</c:v>
                </c:pt>
                <c:pt idx="33">
                  <c:v>1.7773748904456423</c:v>
                </c:pt>
                <c:pt idx="34">
                  <c:v>0.9232663251202089</c:v>
                </c:pt>
                <c:pt idx="35">
                  <c:v>0</c:v>
                </c:pt>
                <c:pt idx="36">
                  <c:v>0.44519122467773925</c:v>
                </c:pt>
                <c:pt idx="37">
                  <c:v>0.68932726036799108</c:v>
                </c:pt>
                <c:pt idx="38">
                  <c:v>0</c:v>
                </c:pt>
                <c:pt idx="39">
                  <c:v>0</c:v>
                </c:pt>
                <c:pt idx="40">
                  <c:v>1.6116530834839824</c:v>
                </c:pt>
                <c:pt idx="41">
                  <c:v>1.6813461220615982</c:v>
                </c:pt>
                <c:pt idx="42">
                  <c:v>1.7292482697117224</c:v>
                </c:pt>
                <c:pt idx="43">
                  <c:v>1.3455294506926712E-2</c:v>
                </c:pt>
                <c:pt idx="44">
                  <c:v>1.1278218357232872</c:v>
                </c:pt>
                <c:pt idx="45">
                  <c:v>0.94445517820746427</c:v>
                </c:pt>
                <c:pt idx="46">
                  <c:v>0</c:v>
                </c:pt>
                <c:pt idx="47">
                  <c:v>0.66572124518815612</c:v>
                </c:pt>
                <c:pt idx="48">
                  <c:v>0.19754973447367841</c:v>
                </c:pt>
                <c:pt idx="49">
                  <c:v>1.8619895015193497</c:v>
                </c:pt>
                <c:pt idx="50">
                  <c:v>1.7916552055552886</c:v>
                </c:pt>
                <c:pt idx="51">
                  <c:v>0</c:v>
                </c:pt>
                <c:pt idx="52">
                  <c:v>0.91970152913348358</c:v>
                </c:pt>
                <c:pt idx="53">
                  <c:v>2.0176741589819405</c:v>
                </c:pt>
                <c:pt idx="54">
                  <c:v>2.142857512486811</c:v>
                </c:pt>
                <c:pt idx="55">
                  <c:v>2.7028011483863081</c:v>
                </c:pt>
                <c:pt idx="56">
                  <c:v>3.0222081870747406</c:v>
                </c:pt>
                <c:pt idx="57">
                  <c:v>1.0757531199056467</c:v>
                </c:pt>
                <c:pt idx="58">
                  <c:v>2.1390188445655487</c:v>
                </c:pt>
                <c:pt idx="59">
                  <c:v>2.0713668469158</c:v>
                </c:pt>
                <c:pt idx="60">
                  <c:v>1.9353994451032117</c:v>
                </c:pt>
                <c:pt idx="61">
                  <c:v>2.1965893782193509</c:v>
                </c:pt>
                <c:pt idx="62">
                  <c:v>2.3000333117215428</c:v>
                </c:pt>
                <c:pt idx="63">
                  <c:v>1.0259150279461233</c:v>
                </c:pt>
                <c:pt idx="64">
                  <c:v>2.9607464748620309</c:v>
                </c:pt>
                <c:pt idx="65">
                  <c:v>3.1832077667865897</c:v>
                </c:pt>
                <c:pt idx="66">
                  <c:v>3.3709665437505438</c:v>
                </c:pt>
                <c:pt idx="67">
                  <c:v>3.0311752845579636</c:v>
                </c:pt>
                <c:pt idx="68">
                  <c:v>0.79580899069521627</c:v>
                </c:pt>
                <c:pt idx="69">
                  <c:v>2.5192982170680112</c:v>
                </c:pt>
                <c:pt idx="70">
                  <c:v>2.5106492706950987</c:v>
                </c:pt>
                <c:pt idx="71">
                  <c:v>2.2685616635998009</c:v>
                </c:pt>
                <c:pt idx="72">
                  <c:v>1.3109672285483651</c:v>
                </c:pt>
                <c:pt idx="73">
                  <c:v>2.3530877823345508</c:v>
                </c:pt>
                <c:pt idx="74">
                  <c:v>2.2741858883648209</c:v>
                </c:pt>
                <c:pt idx="75">
                  <c:v>0.45230914486163615</c:v>
                </c:pt>
                <c:pt idx="76">
                  <c:v>2.107005330079851</c:v>
                </c:pt>
                <c:pt idx="77">
                  <c:v>2.1397285523729455</c:v>
                </c:pt>
                <c:pt idx="78">
                  <c:v>2.3115467953478466</c:v>
                </c:pt>
                <c:pt idx="79">
                  <c:v>2.8555392632670156</c:v>
                </c:pt>
                <c:pt idx="80">
                  <c:v>1.229605520434689</c:v>
                </c:pt>
                <c:pt idx="81">
                  <c:v>2.8341211498911836</c:v>
                </c:pt>
                <c:pt idx="82">
                  <c:v>2.5467918888207559</c:v>
                </c:pt>
                <c:pt idx="83">
                  <c:v>2.2160087382003413</c:v>
                </c:pt>
                <c:pt idx="84">
                  <c:v>1.8933153606928197</c:v>
                </c:pt>
                <c:pt idx="85">
                  <c:v>2.0595493962977884</c:v>
                </c:pt>
                <c:pt idx="86">
                  <c:v>0.36054086351575182</c:v>
                </c:pt>
                <c:pt idx="87">
                  <c:v>2.2762894514530778</c:v>
                </c:pt>
                <c:pt idx="88">
                  <c:v>2.5043502428518574</c:v>
                </c:pt>
                <c:pt idx="89">
                  <c:v>2.7819040537505284</c:v>
                </c:pt>
                <c:pt idx="90">
                  <c:v>2.9385882124001026</c:v>
                </c:pt>
                <c:pt idx="91">
                  <c:v>0.87341320669920208</c:v>
                </c:pt>
                <c:pt idx="92">
                  <c:v>2.4565721746851943</c:v>
                </c:pt>
                <c:pt idx="93">
                  <c:v>2.2293015685507571</c:v>
                </c:pt>
                <c:pt idx="94">
                  <c:v>2.3360633630068768</c:v>
                </c:pt>
                <c:pt idx="95">
                  <c:v>2.0761787224107042</c:v>
                </c:pt>
                <c:pt idx="96">
                  <c:v>1.659497619056056</c:v>
                </c:pt>
                <c:pt idx="97">
                  <c:v>0.89418734699059932</c:v>
                </c:pt>
                <c:pt idx="98">
                  <c:v>2.6865261499973343</c:v>
                </c:pt>
                <c:pt idx="99">
                  <c:v>2.7052902178053309</c:v>
                </c:pt>
                <c:pt idx="100">
                  <c:v>2.5661384195492642</c:v>
                </c:pt>
                <c:pt idx="101">
                  <c:v>2.6364063723221767</c:v>
                </c:pt>
                <c:pt idx="102">
                  <c:v>0.88833212303565212</c:v>
                </c:pt>
                <c:pt idx="103">
                  <c:v>3.2343934628890496</c:v>
                </c:pt>
                <c:pt idx="104">
                  <c:v>3.6136669391763405</c:v>
                </c:pt>
                <c:pt idx="105">
                  <c:v>0.17819210851978842</c:v>
                </c:pt>
                <c:pt idx="106">
                  <c:v>5.2923582700316232E-2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2.6014156960087633</c:v>
                </c:pt>
                <c:pt idx="113">
                  <c:v>1.6211884124677405</c:v>
                </c:pt>
                <c:pt idx="114">
                  <c:v>3.5321639275331069</c:v>
                </c:pt>
                <c:pt idx="115">
                  <c:v>3.2356012051654695</c:v>
                </c:pt>
                <c:pt idx="116">
                  <c:v>2.8431342654777039</c:v>
                </c:pt>
                <c:pt idx="117">
                  <c:v>0.91991596625413019</c:v>
                </c:pt>
                <c:pt idx="118">
                  <c:v>2.8309536022778352</c:v>
                </c:pt>
                <c:pt idx="119">
                  <c:v>2.7447136262179361</c:v>
                </c:pt>
                <c:pt idx="120">
                  <c:v>0.67141066393045346</c:v>
                </c:pt>
                <c:pt idx="121">
                  <c:v>1.0751902834038205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1.2151442731639821</c:v>
                </c:pt>
                <c:pt idx="126">
                  <c:v>0</c:v>
                </c:pt>
                <c:pt idx="127">
                  <c:v>0</c:v>
                </c:pt>
                <c:pt idx="128">
                  <c:v>1.4644892237766001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1.6726580896342016</c:v>
                </c:pt>
                <c:pt idx="138">
                  <c:v>0.70672835861908756</c:v>
                </c:pt>
                <c:pt idx="139">
                  <c:v>2.2952125398933596</c:v>
                </c:pt>
                <c:pt idx="140">
                  <c:v>1.3801136528869602</c:v>
                </c:pt>
                <c:pt idx="141">
                  <c:v>1.2659088405062633</c:v>
                </c:pt>
                <c:pt idx="142">
                  <c:v>0.22915826195688954</c:v>
                </c:pt>
                <c:pt idx="143">
                  <c:v>1.9770961357548302</c:v>
                </c:pt>
                <c:pt idx="144">
                  <c:v>0.13371685840213918</c:v>
                </c:pt>
                <c:pt idx="145">
                  <c:v>0</c:v>
                </c:pt>
                <c:pt idx="146">
                  <c:v>1.2336550338546335</c:v>
                </c:pt>
                <c:pt idx="147">
                  <c:v>0</c:v>
                </c:pt>
                <c:pt idx="148">
                  <c:v>1.090418378071683</c:v>
                </c:pt>
                <c:pt idx="149">
                  <c:v>1.0711461889357419</c:v>
                </c:pt>
                <c:pt idx="150">
                  <c:v>0</c:v>
                </c:pt>
                <c:pt idx="151">
                  <c:v>0.40740363807012447</c:v>
                </c:pt>
                <c:pt idx="152">
                  <c:v>0.37978533635599931</c:v>
                </c:pt>
                <c:pt idx="153">
                  <c:v>0.31570378971791252</c:v>
                </c:pt>
                <c:pt idx="154">
                  <c:v>0.2182144374289528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0.18769343058671586</c:v>
                </c:pt>
                <c:pt idx="159">
                  <c:v>0.43432601279801802</c:v>
                </c:pt>
                <c:pt idx="160">
                  <c:v>0.76105973784533287</c:v>
                </c:pt>
                <c:pt idx="161">
                  <c:v>0</c:v>
                </c:pt>
                <c:pt idx="162">
                  <c:v>2.1891416259858514</c:v>
                </c:pt>
                <c:pt idx="163">
                  <c:v>0.19502244026760035</c:v>
                </c:pt>
                <c:pt idx="164">
                  <c:v>1.8396549890719724</c:v>
                </c:pt>
                <c:pt idx="165">
                  <c:v>0</c:v>
                </c:pt>
                <c:pt idx="166">
                  <c:v>1.892493527039246</c:v>
                </c:pt>
                <c:pt idx="167">
                  <c:v>1.1682515813600733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740032"/>
        <c:axId val="177754496"/>
      </c:areaChart>
      <c:lineChart>
        <c:grouping val="standard"/>
        <c:varyColors val="0"/>
        <c:ser>
          <c:idx val="0"/>
          <c:order val="0"/>
          <c:tx>
            <c:strRef>
              <c:f>Sheet2!$C$3</c:f>
              <c:strCache>
                <c:ptCount val="1"/>
                <c:pt idx="0">
                  <c:v>DEMAND</c:v>
                </c:pt>
              </c:strCache>
            </c:strRef>
          </c:tx>
          <c:marker>
            <c:symbol val="none"/>
          </c:marker>
          <c:cat>
            <c:strRef>
              <c:f>Sheet2!$B$1012:$B$1179</c:f>
              <c:strCache>
                <c:ptCount val="168"/>
                <c:pt idx="0">
                  <c:v>MO1-D01</c:v>
                </c:pt>
                <c:pt idx="1">
                  <c:v>MO1-D02</c:v>
                </c:pt>
                <c:pt idx="2">
                  <c:v>MO1-D03</c:v>
                </c:pt>
                <c:pt idx="3">
                  <c:v>MO1-D04</c:v>
                </c:pt>
                <c:pt idx="4">
                  <c:v>MO1-D05</c:v>
                </c:pt>
                <c:pt idx="5">
                  <c:v>MO1-D06</c:v>
                </c:pt>
                <c:pt idx="6">
                  <c:v>MO1-D07</c:v>
                </c:pt>
                <c:pt idx="7">
                  <c:v>MO1-D08</c:v>
                </c:pt>
                <c:pt idx="8">
                  <c:v>MO1-D09</c:v>
                </c:pt>
                <c:pt idx="9">
                  <c:v>MO1-D10</c:v>
                </c:pt>
                <c:pt idx="10">
                  <c:v>MO1-D11</c:v>
                </c:pt>
                <c:pt idx="11">
                  <c:v>MO1-D12</c:v>
                </c:pt>
                <c:pt idx="12">
                  <c:v>MO1-D13</c:v>
                </c:pt>
                <c:pt idx="13">
                  <c:v>MO1-D14</c:v>
                </c:pt>
                <c:pt idx="14">
                  <c:v>MO1-D15</c:v>
                </c:pt>
                <c:pt idx="15">
                  <c:v>MO1-D16</c:v>
                </c:pt>
                <c:pt idx="16">
                  <c:v>MO1-D17</c:v>
                </c:pt>
                <c:pt idx="17">
                  <c:v>MO1-D18</c:v>
                </c:pt>
                <c:pt idx="18">
                  <c:v>MO1-D19</c:v>
                </c:pt>
                <c:pt idx="19">
                  <c:v>MO1-D20</c:v>
                </c:pt>
                <c:pt idx="20">
                  <c:v>MO1-D21</c:v>
                </c:pt>
                <c:pt idx="21">
                  <c:v>MO1-D22</c:v>
                </c:pt>
                <c:pt idx="22">
                  <c:v>MO1-D23</c:v>
                </c:pt>
                <c:pt idx="23">
                  <c:v>MO1-D24</c:v>
                </c:pt>
                <c:pt idx="24">
                  <c:v>TU1-D01</c:v>
                </c:pt>
                <c:pt idx="25">
                  <c:v>TU1-D02</c:v>
                </c:pt>
                <c:pt idx="26">
                  <c:v>TU1-D03</c:v>
                </c:pt>
                <c:pt idx="27">
                  <c:v>TU1-D04</c:v>
                </c:pt>
                <c:pt idx="28">
                  <c:v>TU1-D05</c:v>
                </c:pt>
                <c:pt idx="29">
                  <c:v>TU1-D06</c:v>
                </c:pt>
                <c:pt idx="30">
                  <c:v>TU1-D07</c:v>
                </c:pt>
                <c:pt idx="31">
                  <c:v>TU1-D08</c:v>
                </c:pt>
                <c:pt idx="32">
                  <c:v>TU1-D09</c:v>
                </c:pt>
                <c:pt idx="33">
                  <c:v>TU1-D10</c:v>
                </c:pt>
                <c:pt idx="34">
                  <c:v>TU1-D11</c:v>
                </c:pt>
                <c:pt idx="35">
                  <c:v>TU1-D12</c:v>
                </c:pt>
                <c:pt idx="36">
                  <c:v>TU1-D13</c:v>
                </c:pt>
                <c:pt idx="37">
                  <c:v>TU1-D14</c:v>
                </c:pt>
                <c:pt idx="38">
                  <c:v>TU1-D15</c:v>
                </c:pt>
                <c:pt idx="39">
                  <c:v>TU1-D16</c:v>
                </c:pt>
                <c:pt idx="40">
                  <c:v>TU1-D17</c:v>
                </c:pt>
                <c:pt idx="41">
                  <c:v>TU1-D18</c:v>
                </c:pt>
                <c:pt idx="42">
                  <c:v>TU1-D19</c:v>
                </c:pt>
                <c:pt idx="43">
                  <c:v>TU1-D20</c:v>
                </c:pt>
                <c:pt idx="44">
                  <c:v>TU1-D21</c:v>
                </c:pt>
                <c:pt idx="45">
                  <c:v>TU1-D22</c:v>
                </c:pt>
                <c:pt idx="46">
                  <c:v>TU1-D23</c:v>
                </c:pt>
                <c:pt idx="47">
                  <c:v>TU1-D24</c:v>
                </c:pt>
                <c:pt idx="48">
                  <c:v>WE1-D01</c:v>
                </c:pt>
                <c:pt idx="49">
                  <c:v>WE1-D02</c:v>
                </c:pt>
                <c:pt idx="50">
                  <c:v>WE1-D03</c:v>
                </c:pt>
                <c:pt idx="51">
                  <c:v>WE1-D04</c:v>
                </c:pt>
                <c:pt idx="52">
                  <c:v>WE1-D05</c:v>
                </c:pt>
                <c:pt idx="53">
                  <c:v>WE1-D06</c:v>
                </c:pt>
                <c:pt idx="54">
                  <c:v>WE1-D07</c:v>
                </c:pt>
                <c:pt idx="55">
                  <c:v>WE1-D08</c:v>
                </c:pt>
                <c:pt idx="56">
                  <c:v>WE1-D09</c:v>
                </c:pt>
                <c:pt idx="57">
                  <c:v>WE1-D10</c:v>
                </c:pt>
                <c:pt idx="58">
                  <c:v>WE1-D11</c:v>
                </c:pt>
                <c:pt idx="59">
                  <c:v>WE1-D12</c:v>
                </c:pt>
                <c:pt idx="60">
                  <c:v>WE1-D13</c:v>
                </c:pt>
                <c:pt idx="61">
                  <c:v>WE1-D14</c:v>
                </c:pt>
                <c:pt idx="62">
                  <c:v>WE1-D15</c:v>
                </c:pt>
                <c:pt idx="63">
                  <c:v>WE1-D16</c:v>
                </c:pt>
                <c:pt idx="64">
                  <c:v>WE1-D17</c:v>
                </c:pt>
                <c:pt idx="65">
                  <c:v>WE1-D18</c:v>
                </c:pt>
                <c:pt idx="66">
                  <c:v>WE1-D19</c:v>
                </c:pt>
                <c:pt idx="67">
                  <c:v>WE1-D20</c:v>
                </c:pt>
                <c:pt idx="68">
                  <c:v>WE1-D21</c:v>
                </c:pt>
                <c:pt idx="69">
                  <c:v>WE1-D22</c:v>
                </c:pt>
                <c:pt idx="70">
                  <c:v>WE1-D23</c:v>
                </c:pt>
                <c:pt idx="71">
                  <c:v>WE1-D24</c:v>
                </c:pt>
                <c:pt idx="72">
                  <c:v>TH1-D01</c:v>
                </c:pt>
                <c:pt idx="73">
                  <c:v>TH1-D02</c:v>
                </c:pt>
                <c:pt idx="74">
                  <c:v>TH1-D03</c:v>
                </c:pt>
                <c:pt idx="75">
                  <c:v>TH1-D04</c:v>
                </c:pt>
                <c:pt idx="76">
                  <c:v>TH1-D05</c:v>
                </c:pt>
                <c:pt idx="77">
                  <c:v>TH1-D06</c:v>
                </c:pt>
                <c:pt idx="78">
                  <c:v>TH1-D07</c:v>
                </c:pt>
                <c:pt idx="79">
                  <c:v>TH1-D08</c:v>
                </c:pt>
                <c:pt idx="80">
                  <c:v>TH1-D09</c:v>
                </c:pt>
                <c:pt idx="81">
                  <c:v>TH1-D10</c:v>
                </c:pt>
                <c:pt idx="82">
                  <c:v>TH1-D11</c:v>
                </c:pt>
                <c:pt idx="83">
                  <c:v>TH1-D12</c:v>
                </c:pt>
                <c:pt idx="84">
                  <c:v>TH1-D13</c:v>
                </c:pt>
                <c:pt idx="85">
                  <c:v>TH1-D14</c:v>
                </c:pt>
                <c:pt idx="86">
                  <c:v>TH1-D15</c:v>
                </c:pt>
                <c:pt idx="87">
                  <c:v>TH1-D16</c:v>
                </c:pt>
                <c:pt idx="88">
                  <c:v>TH1-D17</c:v>
                </c:pt>
                <c:pt idx="89">
                  <c:v>TH1-D18</c:v>
                </c:pt>
                <c:pt idx="90">
                  <c:v>TH1-D19</c:v>
                </c:pt>
                <c:pt idx="91">
                  <c:v>TH1-D20</c:v>
                </c:pt>
                <c:pt idx="92">
                  <c:v>TH1-D21</c:v>
                </c:pt>
                <c:pt idx="93">
                  <c:v>TH1-D22</c:v>
                </c:pt>
                <c:pt idx="94">
                  <c:v>TH1-D23</c:v>
                </c:pt>
                <c:pt idx="95">
                  <c:v>TH1-D24</c:v>
                </c:pt>
                <c:pt idx="96">
                  <c:v>FR1-D01</c:v>
                </c:pt>
                <c:pt idx="97">
                  <c:v>FR1-D02</c:v>
                </c:pt>
                <c:pt idx="98">
                  <c:v>FR1-D03</c:v>
                </c:pt>
                <c:pt idx="99">
                  <c:v>FR1-D04</c:v>
                </c:pt>
                <c:pt idx="100">
                  <c:v>FR1-D05</c:v>
                </c:pt>
                <c:pt idx="101">
                  <c:v>FR1-D06</c:v>
                </c:pt>
                <c:pt idx="102">
                  <c:v>FR1-D07</c:v>
                </c:pt>
                <c:pt idx="103">
                  <c:v>FR1-D08</c:v>
                </c:pt>
                <c:pt idx="104">
                  <c:v>FR1-D09</c:v>
                </c:pt>
                <c:pt idx="105">
                  <c:v>FR1-D10</c:v>
                </c:pt>
                <c:pt idx="106">
                  <c:v>FR1-D11</c:v>
                </c:pt>
                <c:pt idx="107">
                  <c:v>FR1-D12</c:v>
                </c:pt>
                <c:pt idx="108">
                  <c:v>FR1-D13</c:v>
                </c:pt>
                <c:pt idx="109">
                  <c:v>FR1-D14</c:v>
                </c:pt>
                <c:pt idx="110">
                  <c:v>FR1-D15</c:v>
                </c:pt>
                <c:pt idx="111">
                  <c:v>FR1-D16</c:v>
                </c:pt>
                <c:pt idx="112">
                  <c:v>FR1-D17</c:v>
                </c:pt>
                <c:pt idx="113">
                  <c:v>FR1-D18</c:v>
                </c:pt>
                <c:pt idx="114">
                  <c:v>FR1-D19</c:v>
                </c:pt>
                <c:pt idx="115">
                  <c:v>FR1-D20</c:v>
                </c:pt>
                <c:pt idx="116">
                  <c:v>FR1-D21</c:v>
                </c:pt>
                <c:pt idx="117">
                  <c:v>FR1-D22</c:v>
                </c:pt>
                <c:pt idx="118">
                  <c:v>FR1-D23</c:v>
                </c:pt>
                <c:pt idx="119">
                  <c:v>FR1-D24</c:v>
                </c:pt>
                <c:pt idx="120">
                  <c:v>SA1-D01</c:v>
                </c:pt>
                <c:pt idx="121">
                  <c:v>SA1-D02</c:v>
                </c:pt>
                <c:pt idx="122">
                  <c:v>SA1-D03</c:v>
                </c:pt>
                <c:pt idx="123">
                  <c:v>SA1-D04</c:v>
                </c:pt>
                <c:pt idx="124">
                  <c:v>SA1-D05</c:v>
                </c:pt>
                <c:pt idx="125">
                  <c:v>SA1-D06</c:v>
                </c:pt>
                <c:pt idx="126">
                  <c:v>SA1-D07</c:v>
                </c:pt>
                <c:pt idx="127">
                  <c:v>SA1-D08</c:v>
                </c:pt>
                <c:pt idx="128">
                  <c:v>SA1-D09</c:v>
                </c:pt>
                <c:pt idx="129">
                  <c:v>SA1-D10</c:v>
                </c:pt>
                <c:pt idx="130">
                  <c:v>SA1-D11</c:v>
                </c:pt>
                <c:pt idx="131">
                  <c:v>SA1-D12</c:v>
                </c:pt>
                <c:pt idx="132">
                  <c:v>SA1-D13</c:v>
                </c:pt>
                <c:pt idx="133">
                  <c:v>SA1-D14</c:v>
                </c:pt>
                <c:pt idx="134">
                  <c:v>SA1-D15</c:v>
                </c:pt>
                <c:pt idx="135">
                  <c:v>SA1-D16</c:v>
                </c:pt>
                <c:pt idx="136">
                  <c:v>SA1-D17</c:v>
                </c:pt>
                <c:pt idx="137">
                  <c:v>SA1-D18</c:v>
                </c:pt>
                <c:pt idx="138">
                  <c:v>SA1-D19</c:v>
                </c:pt>
                <c:pt idx="139">
                  <c:v>SA1-D20</c:v>
                </c:pt>
                <c:pt idx="140">
                  <c:v>SA1-D21</c:v>
                </c:pt>
                <c:pt idx="141">
                  <c:v>SA1-D22</c:v>
                </c:pt>
                <c:pt idx="142">
                  <c:v>SA1-D23</c:v>
                </c:pt>
                <c:pt idx="143">
                  <c:v>SA1-D24</c:v>
                </c:pt>
                <c:pt idx="144">
                  <c:v>SU1-D01</c:v>
                </c:pt>
                <c:pt idx="145">
                  <c:v>SU1-D02</c:v>
                </c:pt>
                <c:pt idx="146">
                  <c:v>SU1-D03</c:v>
                </c:pt>
                <c:pt idx="147">
                  <c:v>SU1-D04</c:v>
                </c:pt>
                <c:pt idx="148">
                  <c:v>SU1-D05</c:v>
                </c:pt>
                <c:pt idx="149">
                  <c:v>SU1-D06</c:v>
                </c:pt>
                <c:pt idx="150">
                  <c:v>SU1-D07</c:v>
                </c:pt>
                <c:pt idx="151">
                  <c:v>SU1-D08</c:v>
                </c:pt>
                <c:pt idx="152">
                  <c:v>SU1-D09</c:v>
                </c:pt>
                <c:pt idx="153">
                  <c:v>SU1-D10</c:v>
                </c:pt>
                <c:pt idx="154">
                  <c:v>SU1-D11</c:v>
                </c:pt>
                <c:pt idx="155">
                  <c:v>SU1-D12</c:v>
                </c:pt>
                <c:pt idx="156">
                  <c:v>SU1-D13</c:v>
                </c:pt>
                <c:pt idx="157">
                  <c:v>SU1-D14</c:v>
                </c:pt>
                <c:pt idx="158">
                  <c:v>SU1-D15</c:v>
                </c:pt>
                <c:pt idx="159">
                  <c:v>SU1-D16</c:v>
                </c:pt>
                <c:pt idx="160">
                  <c:v>SU1-D17</c:v>
                </c:pt>
                <c:pt idx="161">
                  <c:v>SU1-D18</c:v>
                </c:pt>
                <c:pt idx="162">
                  <c:v>SU1-D19</c:v>
                </c:pt>
                <c:pt idx="163">
                  <c:v>SU1-D20</c:v>
                </c:pt>
                <c:pt idx="164">
                  <c:v>SU1-D21</c:v>
                </c:pt>
                <c:pt idx="165">
                  <c:v>SU1-D22</c:v>
                </c:pt>
                <c:pt idx="166">
                  <c:v>SU1-D23</c:v>
                </c:pt>
                <c:pt idx="167">
                  <c:v>SU1-D24</c:v>
                </c:pt>
              </c:strCache>
            </c:strRef>
          </c:cat>
          <c:val>
            <c:numRef>
              <c:f>Sheet2!$C$1012:$C$1179</c:f>
              <c:numCache>
                <c:formatCode>General</c:formatCode>
                <c:ptCount val="168"/>
                <c:pt idx="0">
                  <c:v>6.2574350065464523</c:v>
                </c:pt>
                <c:pt idx="1">
                  <c:v>6.2472835803823212</c:v>
                </c:pt>
                <c:pt idx="2">
                  <c:v>6.2997992259714719</c:v>
                </c:pt>
                <c:pt idx="3">
                  <c:v>6.331612356784964</c:v>
                </c:pt>
                <c:pt idx="4">
                  <c:v>6.2667071753262604</c:v>
                </c:pt>
                <c:pt idx="5">
                  <c:v>6.4595842724443973</c:v>
                </c:pt>
                <c:pt idx="6">
                  <c:v>6.6407912260982949</c:v>
                </c:pt>
                <c:pt idx="7">
                  <c:v>7.1400495553978836</c:v>
                </c:pt>
                <c:pt idx="8">
                  <c:v>7.4342011166886905</c:v>
                </c:pt>
                <c:pt idx="9">
                  <c:v>7.4700908044657819</c:v>
                </c:pt>
                <c:pt idx="10">
                  <c:v>7.5578566779161376</c:v>
                </c:pt>
                <c:pt idx="11">
                  <c:v>7.4866368297883623</c:v>
                </c:pt>
                <c:pt idx="12">
                  <c:v>7.318938466856828</c:v>
                </c:pt>
                <c:pt idx="13">
                  <c:v>7.4141380618289192</c:v>
                </c:pt>
                <c:pt idx="14">
                  <c:v>7.3567465343814238</c:v>
                </c:pt>
                <c:pt idx="15">
                  <c:v>7.200478517445644</c:v>
                </c:pt>
                <c:pt idx="16">
                  <c:v>7.227335833911364</c:v>
                </c:pt>
                <c:pt idx="17">
                  <c:v>7.3714541124459805</c:v>
                </c:pt>
                <c:pt idx="18">
                  <c:v>7.4703306019342186</c:v>
                </c:pt>
                <c:pt idx="19">
                  <c:v>7.2575503149352203</c:v>
                </c:pt>
                <c:pt idx="20">
                  <c:v>6.9175974371716782</c:v>
                </c:pt>
                <c:pt idx="21">
                  <c:v>6.7815523400746791</c:v>
                </c:pt>
                <c:pt idx="22">
                  <c:v>6.7681236818418418</c:v>
                </c:pt>
                <c:pt idx="23">
                  <c:v>6.5777244918976177</c:v>
                </c:pt>
                <c:pt idx="24">
                  <c:v>6.6060205931739659</c:v>
                </c:pt>
                <c:pt idx="25">
                  <c:v>6.6256040530968621</c:v>
                </c:pt>
                <c:pt idx="26">
                  <c:v>6.5999457239733843</c:v>
                </c:pt>
                <c:pt idx="27">
                  <c:v>6.5517464328162198</c:v>
                </c:pt>
                <c:pt idx="28">
                  <c:v>6.4050703146182126</c:v>
                </c:pt>
                <c:pt idx="29">
                  <c:v>6.5084230235173983</c:v>
                </c:pt>
                <c:pt idx="30">
                  <c:v>6.7263189898431763</c:v>
                </c:pt>
                <c:pt idx="31">
                  <c:v>7.2759347875159248</c:v>
                </c:pt>
                <c:pt idx="32">
                  <c:v>6.9494105679852183</c:v>
                </c:pt>
                <c:pt idx="33">
                  <c:v>6.906406888644316</c:v>
                </c:pt>
                <c:pt idx="34">
                  <c:v>6.9625194962601364</c:v>
                </c:pt>
                <c:pt idx="35">
                  <c:v>6.9356621797944173</c:v>
                </c:pt>
                <c:pt idx="36">
                  <c:v>6.7639671923888143</c:v>
                </c:pt>
                <c:pt idx="37">
                  <c:v>6.9024901966597252</c:v>
                </c:pt>
                <c:pt idx="38">
                  <c:v>6.8570885426344388</c:v>
                </c:pt>
                <c:pt idx="39">
                  <c:v>6.6489443400253423</c:v>
                </c:pt>
                <c:pt idx="40">
                  <c:v>6.7156879687421709</c:v>
                </c:pt>
                <c:pt idx="41">
                  <c:v>6.7933024160283964</c:v>
                </c:pt>
                <c:pt idx="42">
                  <c:v>6.8673199012880008</c:v>
                </c:pt>
                <c:pt idx="43">
                  <c:v>6.6190495889594043</c:v>
                </c:pt>
                <c:pt idx="44">
                  <c:v>6.3352093188116356</c:v>
                </c:pt>
                <c:pt idx="45">
                  <c:v>6.1995638841620337</c:v>
                </c:pt>
                <c:pt idx="46">
                  <c:v>6.1476876984887667</c:v>
                </c:pt>
                <c:pt idx="47">
                  <c:v>5.9495350570648426</c:v>
                </c:pt>
                <c:pt idx="48">
                  <c:v>7.2580299098721452</c:v>
                </c:pt>
                <c:pt idx="49">
                  <c:v>7.2491574035397344</c:v>
                </c:pt>
                <c:pt idx="50">
                  <c:v>7.1959223655452185</c:v>
                </c:pt>
                <c:pt idx="51">
                  <c:v>7.1624306524526107</c:v>
                </c:pt>
                <c:pt idx="52">
                  <c:v>7.0095198000750614</c:v>
                </c:pt>
                <c:pt idx="53">
                  <c:v>7.1792164752436776</c:v>
                </c:pt>
                <c:pt idx="54">
                  <c:v>7.285686551232609</c:v>
                </c:pt>
                <c:pt idx="55">
                  <c:v>7.7765519691366638</c:v>
                </c:pt>
                <c:pt idx="56">
                  <c:v>8.0835726612340011</c:v>
                </c:pt>
                <c:pt idx="57">
                  <c:v>8.1126680874051438</c:v>
                </c:pt>
                <c:pt idx="58">
                  <c:v>8.1902026022018894</c:v>
                </c:pt>
                <c:pt idx="59">
                  <c:v>8.1292141127277731</c:v>
                </c:pt>
                <c:pt idx="60">
                  <c:v>7.9411329649784994</c:v>
                </c:pt>
                <c:pt idx="61">
                  <c:v>8.0531183827416584</c:v>
                </c:pt>
                <c:pt idx="62">
                  <c:v>7.9998833447471922</c:v>
                </c:pt>
                <c:pt idx="63">
                  <c:v>7.7544906020398567</c:v>
                </c:pt>
                <c:pt idx="64">
                  <c:v>7.7616845260931973</c:v>
                </c:pt>
                <c:pt idx="65">
                  <c:v>7.9604766274329597</c:v>
                </c:pt>
                <c:pt idx="66">
                  <c:v>8.1444012857292059</c:v>
                </c:pt>
                <c:pt idx="67">
                  <c:v>7.8349826189474392</c:v>
                </c:pt>
                <c:pt idx="68">
                  <c:v>7.4776044584769927</c:v>
                </c:pt>
                <c:pt idx="69">
                  <c:v>7.3437974710854652</c:v>
                </c:pt>
                <c:pt idx="70">
                  <c:v>7.3169401546197941</c:v>
                </c:pt>
                <c:pt idx="71">
                  <c:v>7.0812991756291916</c:v>
                </c:pt>
                <c:pt idx="72">
                  <c:v>7.2131877832731659</c:v>
                </c:pt>
                <c:pt idx="73">
                  <c:v>7.1918458085816708</c:v>
                </c:pt>
                <c:pt idx="74">
                  <c:v>7.1397298254399653</c:v>
                </c:pt>
                <c:pt idx="75">
                  <c:v>7.1800957326279535</c:v>
                </c:pt>
                <c:pt idx="76">
                  <c:v>7.0182324414285135</c:v>
                </c:pt>
                <c:pt idx="77">
                  <c:v>7.0701086271018294</c:v>
                </c:pt>
                <c:pt idx="78">
                  <c:v>7.2289344837009528</c:v>
                </c:pt>
                <c:pt idx="79">
                  <c:v>7.7771914290525475</c:v>
                </c:pt>
                <c:pt idx="80">
                  <c:v>8.046963581051596</c:v>
                </c:pt>
                <c:pt idx="81">
                  <c:v>8.0524789228258218</c:v>
                </c:pt>
                <c:pt idx="82">
                  <c:v>8.1094707878259165</c:v>
                </c:pt>
                <c:pt idx="83">
                  <c:v>8.0550367624892125</c:v>
                </c:pt>
                <c:pt idx="84">
                  <c:v>7.8474520873065199</c:v>
                </c:pt>
                <c:pt idx="85">
                  <c:v>8.0038000367317323</c:v>
                </c:pt>
                <c:pt idx="86">
                  <c:v>7.9569595978957679</c:v>
                </c:pt>
                <c:pt idx="87">
                  <c:v>7.7281928130005895</c:v>
                </c:pt>
                <c:pt idx="88">
                  <c:v>7.7681590577411779</c:v>
                </c:pt>
                <c:pt idx="89">
                  <c:v>7.9806995472716906</c:v>
                </c:pt>
                <c:pt idx="90">
                  <c:v>8.10811193550472</c:v>
                </c:pt>
                <c:pt idx="91">
                  <c:v>7.8760679185407874</c:v>
                </c:pt>
                <c:pt idx="92">
                  <c:v>7.5862327116819648</c:v>
                </c:pt>
                <c:pt idx="93">
                  <c:v>7.3264521208680407</c:v>
                </c:pt>
                <c:pt idx="94">
                  <c:v>7.358984644086898</c:v>
                </c:pt>
                <c:pt idx="95">
                  <c:v>7.0862549899770135</c:v>
                </c:pt>
                <c:pt idx="96">
                  <c:v>7.6864680534913559</c:v>
                </c:pt>
                <c:pt idx="97">
                  <c:v>7.6678437834422599</c:v>
                </c:pt>
                <c:pt idx="98">
                  <c:v>7.5935065682247398</c:v>
                </c:pt>
                <c:pt idx="99">
                  <c:v>7.5942259606300544</c:v>
                </c:pt>
                <c:pt idx="100">
                  <c:v>7.4343609816676501</c:v>
                </c:pt>
                <c:pt idx="101">
                  <c:v>7.4792031082666313</c:v>
                </c:pt>
                <c:pt idx="102">
                  <c:v>7.5659298593537061</c:v>
                </c:pt>
                <c:pt idx="103">
                  <c:v>8.0201062645859249</c:v>
                </c:pt>
                <c:pt idx="104">
                  <c:v>8.3780439524827255</c:v>
                </c:pt>
                <c:pt idx="105">
                  <c:v>8.4303198006034386</c:v>
                </c:pt>
                <c:pt idx="106">
                  <c:v>8.4768405094814856</c:v>
                </c:pt>
                <c:pt idx="107">
                  <c:v>8.374287125477144</c:v>
                </c:pt>
                <c:pt idx="108">
                  <c:v>8.2451162224755201</c:v>
                </c:pt>
                <c:pt idx="109">
                  <c:v>8.3417546022582876</c:v>
                </c:pt>
                <c:pt idx="110">
                  <c:v>8.2681367794460812</c:v>
                </c:pt>
                <c:pt idx="111">
                  <c:v>8.0316964755606843</c:v>
                </c:pt>
                <c:pt idx="112">
                  <c:v>7.9885329312408224</c:v>
                </c:pt>
                <c:pt idx="113">
                  <c:v>8.2168201211991718</c:v>
                </c:pt>
                <c:pt idx="114">
                  <c:v>8.3086625516130752</c:v>
                </c:pt>
                <c:pt idx="115">
                  <c:v>8.0549568299997336</c:v>
                </c:pt>
                <c:pt idx="116">
                  <c:v>7.6960599522291311</c:v>
                </c:pt>
                <c:pt idx="117">
                  <c:v>7.6260390914435945</c:v>
                </c:pt>
                <c:pt idx="118">
                  <c:v>7.6676039859738214</c:v>
                </c:pt>
                <c:pt idx="119">
                  <c:v>7.5730438509175686</c:v>
                </c:pt>
                <c:pt idx="120">
                  <c:v>7.0875339098087329</c:v>
                </c:pt>
                <c:pt idx="121">
                  <c:v>7.0955271587568207</c:v>
                </c:pt>
                <c:pt idx="122">
                  <c:v>7.0289433950190006</c:v>
                </c:pt>
                <c:pt idx="123">
                  <c:v>7.0012867536585359</c:v>
                </c:pt>
                <c:pt idx="124">
                  <c:v>6.7926629561125615</c:v>
                </c:pt>
                <c:pt idx="125">
                  <c:v>6.7511779940718153</c:v>
                </c:pt>
                <c:pt idx="126">
                  <c:v>6.5293653357614927</c:v>
                </c:pt>
                <c:pt idx="127">
                  <c:v>6.252319327219622</c:v>
                </c:pt>
                <c:pt idx="128">
                  <c:v>6.37845279562098</c:v>
                </c:pt>
                <c:pt idx="129">
                  <c:v>6.4509515635804258</c:v>
                </c:pt>
                <c:pt idx="130">
                  <c:v>6.5566223146745601</c:v>
                </c:pt>
                <c:pt idx="131">
                  <c:v>6.5424742640364117</c:v>
                </c:pt>
                <c:pt idx="132">
                  <c:v>6.7076147873046024</c:v>
                </c:pt>
                <c:pt idx="133">
                  <c:v>6.7865880869119799</c:v>
                </c:pt>
                <c:pt idx="134">
                  <c:v>6.7381489982863769</c:v>
                </c:pt>
                <c:pt idx="135">
                  <c:v>6.7227220278165065</c:v>
                </c:pt>
                <c:pt idx="136">
                  <c:v>6.7443037999764393</c:v>
                </c:pt>
                <c:pt idx="137">
                  <c:v>7.096326483651664</c:v>
                </c:pt>
                <c:pt idx="138">
                  <c:v>7.339880779100878</c:v>
                </c:pt>
                <c:pt idx="139">
                  <c:v>7.0939285089672319</c:v>
                </c:pt>
                <c:pt idx="140">
                  <c:v>6.7882666691910964</c:v>
                </c:pt>
                <c:pt idx="141">
                  <c:v>6.7334329814069944</c:v>
                </c:pt>
                <c:pt idx="142">
                  <c:v>6.8842655890580273</c:v>
                </c:pt>
                <c:pt idx="143">
                  <c:v>6.7833907873327535</c:v>
                </c:pt>
                <c:pt idx="144">
                  <c:v>6.7937020784758424</c:v>
                </c:pt>
                <c:pt idx="145">
                  <c:v>6.7058562725360069</c:v>
                </c:pt>
                <c:pt idx="146">
                  <c:v>6.6802778759020072</c:v>
                </c:pt>
                <c:pt idx="147">
                  <c:v>6.6712455045906367</c:v>
                </c:pt>
                <c:pt idx="148">
                  <c:v>6.5774846944291792</c:v>
                </c:pt>
                <c:pt idx="149">
                  <c:v>6.5661342809228564</c:v>
                </c:pt>
                <c:pt idx="150">
                  <c:v>6.3184234960206167</c:v>
                </c:pt>
                <c:pt idx="151">
                  <c:v>5.9974146182640897</c:v>
                </c:pt>
                <c:pt idx="152">
                  <c:v>5.9978942132009658</c:v>
                </c:pt>
                <c:pt idx="153">
                  <c:v>6.1253066014339925</c:v>
                </c:pt>
                <c:pt idx="154">
                  <c:v>6.2655081879840209</c:v>
                </c:pt>
                <c:pt idx="155">
                  <c:v>6.2637496732154725</c:v>
                </c:pt>
                <c:pt idx="156">
                  <c:v>6.4409600023953013</c:v>
                </c:pt>
                <c:pt idx="157">
                  <c:v>6.4116247787556713</c:v>
                </c:pt>
                <c:pt idx="158">
                  <c:v>6.3328912766166852</c:v>
                </c:pt>
                <c:pt idx="159">
                  <c:v>6.2814946858802942</c:v>
                </c:pt>
                <c:pt idx="160">
                  <c:v>6.441599462311137</c:v>
                </c:pt>
                <c:pt idx="161">
                  <c:v>6.8251155468419391</c:v>
                </c:pt>
                <c:pt idx="162">
                  <c:v>7.1438863148929928</c:v>
                </c:pt>
                <c:pt idx="163">
                  <c:v>7.0099194625224603</c:v>
                </c:pt>
                <c:pt idx="164">
                  <c:v>6.8072106691981586</c:v>
                </c:pt>
                <c:pt idx="165">
                  <c:v>6.76061002783063</c:v>
                </c:pt>
                <c:pt idx="166">
                  <c:v>6.8300713611897601</c:v>
                </c:pt>
                <c:pt idx="167">
                  <c:v>6.6302401374867683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740032"/>
        <c:axId val="177754496"/>
      </c:lineChart>
      <c:lineChart>
        <c:grouping val="standard"/>
        <c:varyColors val="0"/>
        <c:ser>
          <c:idx val="17"/>
          <c:order val="18"/>
          <c:tx>
            <c:v>MC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val>
            <c:numRef>
              <c:f>Sheet2!$AH$1012:$AH$1179</c:f>
              <c:numCache>
                <c:formatCode>General</c:formatCode>
                <c:ptCount val="168"/>
                <c:pt idx="0">
                  <c:v>12.210767177064733</c:v>
                </c:pt>
                <c:pt idx="1">
                  <c:v>12.210767177064733</c:v>
                </c:pt>
                <c:pt idx="2">
                  <c:v>12.210767177064733</c:v>
                </c:pt>
                <c:pt idx="3">
                  <c:v>12.193315200000001</c:v>
                </c:pt>
                <c:pt idx="4">
                  <c:v>12.193315200000001</c:v>
                </c:pt>
                <c:pt idx="5">
                  <c:v>12.210767177064733</c:v>
                </c:pt>
                <c:pt idx="6">
                  <c:v>12.210767177064733</c:v>
                </c:pt>
                <c:pt idx="7">
                  <c:v>12.210767177064733</c:v>
                </c:pt>
                <c:pt idx="8">
                  <c:v>12.210767177064733</c:v>
                </c:pt>
                <c:pt idx="9">
                  <c:v>12.210767177064733</c:v>
                </c:pt>
                <c:pt idx="10">
                  <c:v>12.210767177064733</c:v>
                </c:pt>
                <c:pt idx="11">
                  <c:v>12.210767177064733</c:v>
                </c:pt>
                <c:pt idx="12">
                  <c:v>12.210767177064733</c:v>
                </c:pt>
                <c:pt idx="13">
                  <c:v>12.210767177064733</c:v>
                </c:pt>
                <c:pt idx="14">
                  <c:v>12.210767177064733</c:v>
                </c:pt>
                <c:pt idx="15">
                  <c:v>12.210767177064733</c:v>
                </c:pt>
                <c:pt idx="16">
                  <c:v>12.210767177064733</c:v>
                </c:pt>
                <c:pt idx="17">
                  <c:v>12.210767177064733</c:v>
                </c:pt>
                <c:pt idx="18">
                  <c:v>12.210767177064733</c:v>
                </c:pt>
                <c:pt idx="19">
                  <c:v>12.210767177064733</c:v>
                </c:pt>
                <c:pt idx="20">
                  <c:v>12.210767177064733</c:v>
                </c:pt>
                <c:pt idx="21">
                  <c:v>12.210767177064733</c:v>
                </c:pt>
                <c:pt idx="22">
                  <c:v>12.210767177064733</c:v>
                </c:pt>
                <c:pt idx="23">
                  <c:v>12.210767177064733</c:v>
                </c:pt>
                <c:pt idx="24">
                  <c:v>12.210767177064733</c:v>
                </c:pt>
                <c:pt idx="25">
                  <c:v>12.210767177064733</c:v>
                </c:pt>
                <c:pt idx="26">
                  <c:v>12.193315200000001</c:v>
                </c:pt>
                <c:pt idx="27">
                  <c:v>11.310766381530108</c:v>
                </c:pt>
                <c:pt idx="28">
                  <c:v>12.210767177064733</c:v>
                </c:pt>
                <c:pt idx="29">
                  <c:v>12.210767177064733</c:v>
                </c:pt>
                <c:pt idx="30">
                  <c:v>12.210767177064733</c:v>
                </c:pt>
                <c:pt idx="31">
                  <c:v>12.210767177064733</c:v>
                </c:pt>
                <c:pt idx="32">
                  <c:v>12.210767177064733</c:v>
                </c:pt>
                <c:pt idx="33">
                  <c:v>12.210767177064733</c:v>
                </c:pt>
                <c:pt idx="34">
                  <c:v>12.210767177064733</c:v>
                </c:pt>
                <c:pt idx="35">
                  <c:v>12.210767177064733</c:v>
                </c:pt>
                <c:pt idx="36">
                  <c:v>12.210767177064733</c:v>
                </c:pt>
                <c:pt idx="37">
                  <c:v>12.210767177064733</c:v>
                </c:pt>
                <c:pt idx="38">
                  <c:v>12.210767177064733</c:v>
                </c:pt>
                <c:pt idx="39">
                  <c:v>12.210767177064733</c:v>
                </c:pt>
                <c:pt idx="40">
                  <c:v>12.210767177064733</c:v>
                </c:pt>
                <c:pt idx="41">
                  <c:v>12.210767177064733</c:v>
                </c:pt>
                <c:pt idx="42">
                  <c:v>12.210767177064733</c:v>
                </c:pt>
                <c:pt idx="43">
                  <c:v>12.210767177064733</c:v>
                </c:pt>
                <c:pt idx="44">
                  <c:v>12.210767177064733</c:v>
                </c:pt>
                <c:pt idx="45">
                  <c:v>12.210767177064733</c:v>
                </c:pt>
                <c:pt idx="46">
                  <c:v>12.210767177064733</c:v>
                </c:pt>
                <c:pt idx="47">
                  <c:v>12.210767177064733</c:v>
                </c:pt>
                <c:pt idx="48">
                  <c:v>12.210767177064733</c:v>
                </c:pt>
                <c:pt idx="49">
                  <c:v>12.210767177064733</c:v>
                </c:pt>
                <c:pt idx="50">
                  <c:v>12.210767177064733</c:v>
                </c:pt>
                <c:pt idx="51">
                  <c:v>12.210767177064733</c:v>
                </c:pt>
                <c:pt idx="52">
                  <c:v>12.210767177064733</c:v>
                </c:pt>
                <c:pt idx="53">
                  <c:v>12.210767177064733</c:v>
                </c:pt>
                <c:pt idx="54">
                  <c:v>12.210767177064733</c:v>
                </c:pt>
                <c:pt idx="55">
                  <c:v>12.210767177064733</c:v>
                </c:pt>
                <c:pt idx="56">
                  <c:v>12.210767177064733</c:v>
                </c:pt>
                <c:pt idx="57">
                  <c:v>12.210767177064733</c:v>
                </c:pt>
                <c:pt idx="58">
                  <c:v>12.210767177064733</c:v>
                </c:pt>
                <c:pt idx="59">
                  <c:v>12.210767177064733</c:v>
                </c:pt>
                <c:pt idx="60">
                  <c:v>12.210767177064733</c:v>
                </c:pt>
                <c:pt idx="61">
                  <c:v>12.210767177064733</c:v>
                </c:pt>
                <c:pt idx="62">
                  <c:v>12.210767177064733</c:v>
                </c:pt>
                <c:pt idx="63">
                  <c:v>12.210767177064733</c:v>
                </c:pt>
                <c:pt idx="64">
                  <c:v>12.210767177064733</c:v>
                </c:pt>
                <c:pt idx="65">
                  <c:v>12.210767177064733</c:v>
                </c:pt>
                <c:pt idx="66">
                  <c:v>12.210767177064733</c:v>
                </c:pt>
                <c:pt idx="67">
                  <c:v>12.210767177064733</c:v>
                </c:pt>
                <c:pt idx="68">
                  <c:v>12.210767177064733</c:v>
                </c:pt>
                <c:pt idx="69">
                  <c:v>12.210767177064733</c:v>
                </c:pt>
                <c:pt idx="70">
                  <c:v>12.210767177064733</c:v>
                </c:pt>
                <c:pt idx="71">
                  <c:v>12.210767177064733</c:v>
                </c:pt>
                <c:pt idx="72">
                  <c:v>12.210767177064733</c:v>
                </c:pt>
                <c:pt idx="73">
                  <c:v>12.210767177064733</c:v>
                </c:pt>
                <c:pt idx="74">
                  <c:v>12.210767177064733</c:v>
                </c:pt>
                <c:pt idx="75">
                  <c:v>12.210767177064733</c:v>
                </c:pt>
                <c:pt idx="76">
                  <c:v>12.210767177064733</c:v>
                </c:pt>
                <c:pt idx="77">
                  <c:v>12.210767177064733</c:v>
                </c:pt>
                <c:pt idx="78">
                  <c:v>12.210767177064733</c:v>
                </c:pt>
                <c:pt idx="79">
                  <c:v>12.210767177064733</c:v>
                </c:pt>
                <c:pt idx="80">
                  <c:v>12.210767177064733</c:v>
                </c:pt>
                <c:pt idx="81">
                  <c:v>12.210767177064733</c:v>
                </c:pt>
                <c:pt idx="82">
                  <c:v>12.210767177064733</c:v>
                </c:pt>
                <c:pt idx="83">
                  <c:v>12.210767177064733</c:v>
                </c:pt>
                <c:pt idx="84">
                  <c:v>12.210767177064733</c:v>
                </c:pt>
                <c:pt idx="85">
                  <c:v>12.210767177064733</c:v>
                </c:pt>
                <c:pt idx="86">
                  <c:v>12.210767177064733</c:v>
                </c:pt>
                <c:pt idx="87">
                  <c:v>12.210767177064733</c:v>
                </c:pt>
                <c:pt idx="88">
                  <c:v>12.210767177064733</c:v>
                </c:pt>
                <c:pt idx="89">
                  <c:v>12.210767177064733</c:v>
                </c:pt>
                <c:pt idx="90">
                  <c:v>12.210767177064733</c:v>
                </c:pt>
                <c:pt idx="91">
                  <c:v>12.210767177064733</c:v>
                </c:pt>
                <c:pt idx="92">
                  <c:v>12.210767177064733</c:v>
                </c:pt>
                <c:pt idx="93">
                  <c:v>12.210767177064733</c:v>
                </c:pt>
                <c:pt idx="94">
                  <c:v>12.210767177064733</c:v>
                </c:pt>
                <c:pt idx="95">
                  <c:v>12.210767177064733</c:v>
                </c:pt>
                <c:pt idx="96">
                  <c:v>12.210767177064733</c:v>
                </c:pt>
                <c:pt idx="97">
                  <c:v>12.210767177064733</c:v>
                </c:pt>
                <c:pt idx="98">
                  <c:v>12.210767177064733</c:v>
                </c:pt>
                <c:pt idx="99">
                  <c:v>12.210767177064733</c:v>
                </c:pt>
                <c:pt idx="100">
                  <c:v>12.210767177064733</c:v>
                </c:pt>
                <c:pt idx="101">
                  <c:v>12.210767177064733</c:v>
                </c:pt>
                <c:pt idx="102">
                  <c:v>12.210767177064733</c:v>
                </c:pt>
                <c:pt idx="103">
                  <c:v>12.210767177064733</c:v>
                </c:pt>
                <c:pt idx="104">
                  <c:v>12.210767177064733</c:v>
                </c:pt>
                <c:pt idx="105">
                  <c:v>12.210767177064733</c:v>
                </c:pt>
                <c:pt idx="106">
                  <c:v>12.210767177064733</c:v>
                </c:pt>
                <c:pt idx="107">
                  <c:v>12.193315200000001</c:v>
                </c:pt>
                <c:pt idx="108">
                  <c:v>11.9053152</c:v>
                </c:pt>
                <c:pt idx="109">
                  <c:v>12.193315200000001</c:v>
                </c:pt>
                <c:pt idx="110">
                  <c:v>12.193315200000001</c:v>
                </c:pt>
                <c:pt idx="111">
                  <c:v>12.193315200000001</c:v>
                </c:pt>
                <c:pt idx="112">
                  <c:v>12.210767177064733</c:v>
                </c:pt>
                <c:pt idx="113">
                  <c:v>12.210767177064733</c:v>
                </c:pt>
                <c:pt idx="114">
                  <c:v>12.210767177064733</c:v>
                </c:pt>
                <c:pt idx="115">
                  <c:v>12.210767177064733</c:v>
                </c:pt>
                <c:pt idx="116">
                  <c:v>12.210767177064733</c:v>
                </c:pt>
                <c:pt idx="117">
                  <c:v>12.210767177064733</c:v>
                </c:pt>
                <c:pt idx="118">
                  <c:v>12.210767177064733</c:v>
                </c:pt>
                <c:pt idx="119">
                  <c:v>12.210767177064733</c:v>
                </c:pt>
                <c:pt idx="120">
                  <c:v>12.210767177064733</c:v>
                </c:pt>
                <c:pt idx="121">
                  <c:v>12.210767177064733</c:v>
                </c:pt>
                <c:pt idx="122">
                  <c:v>11.903087158830287</c:v>
                </c:pt>
                <c:pt idx="123">
                  <c:v>12.191087158830326</c:v>
                </c:pt>
                <c:pt idx="124">
                  <c:v>12.193315200000001</c:v>
                </c:pt>
                <c:pt idx="125">
                  <c:v>12.210767177064733</c:v>
                </c:pt>
                <c:pt idx="126">
                  <c:v>12.210767177064733</c:v>
                </c:pt>
                <c:pt idx="127">
                  <c:v>12.210767177064733</c:v>
                </c:pt>
                <c:pt idx="128">
                  <c:v>12.210767177064733</c:v>
                </c:pt>
                <c:pt idx="129">
                  <c:v>12.193315200000001</c:v>
                </c:pt>
                <c:pt idx="130">
                  <c:v>11.903087158830322</c:v>
                </c:pt>
                <c:pt idx="131">
                  <c:v>11.815618252096263</c:v>
                </c:pt>
                <c:pt idx="132">
                  <c:v>10.65219960654378</c:v>
                </c:pt>
                <c:pt idx="133">
                  <c:v>10.652223269126988</c:v>
                </c:pt>
                <c:pt idx="134">
                  <c:v>10.652246931764196</c:v>
                </c:pt>
                <c:pt idx="135">
                  <c:v>11.903087158830322</c:v>
                </c:pt>
                <c:pt idx="136">
                  <c:v>12.210767177064733</c:v>
                </c:pt>
                <c:pt idx="137">
                  <c:v>12.210767177064733</c:v>
                </c:pt>
                <c:pt idx="138">
                  <c:v>12.210767177064733</c:v>
                </c:pt>
                <c:pt idx="139">
                  <c:v>12.210767177064733</c:v>
                </c:pt>
                <c:pt idx="140">
                  <c:v>12.210767177064733</c:v>
                </c:pt>
                <c:pt idx="141">
                  <c:v>12.210767177064733</c:v>
                </c:pt>
                <c:pt idx="142">
                  <c:v>12.210767177064733</c:v>
                </c:pt>
                <c:pt idx="143">
                  <c:v>12.210767177064733</c:v>
                </c:pt>
                <c:pt idx="144">
                  <c:v>12.210767177064733</c:v>
                </c:pt>
                <c:pt idx="145">
                  <c:v>12.210767177064733</c:v>
                </c:pt>
                <c:pt idx="146">
                  <c:v>12.210767177064733</c:v>
                </c:pt>
                <c:pt idx="147">
                  <c:v>12.210767177064733</c:v>
                </c:pt>
                <c:pt idx="148">
                  <c:v>12.210767177064733</c:v>
                </c:pt>
                <c:pt idx="149">
                  <c:v>12.210767177064733</c:v>
                </c:pt>
                <c:pt idx="150">
                  <c:v>12.210767177064733</c:v>
                </c:pt>
                <c:pt idx="151">
                  <c:v>12.210767177064733</c:v>
                </c:pt>
                <c:pt idx="152">
                  <c:v>12.210767177064733</c:v>
                </c:pt>
                <c:pt idx="153">
                  <c:v>12.210767177064733</c:v>
                </c:pt>
                <c:pt idx="154">
                  <c:v>12.210767177064733</c:v>
                </c:pt>
                <c:pt idx="155">
                  <c:v>12.191087158830326</c:v>
                </c:pt>
                <c:pt idx="156">
                  <c:v>11.903087158830287</c:v>
                </c:pt>
                <c:pt idx="157">
                  <c:v>11.81404388703463</c:v>
                </c:pt>
                <c:pt idx="158">
                  <c:v>12.210767177064733</c:v>
                </c:pt>
                <c:pt idx="159">
                  <c:v>12.210767177064733</c:v>
                </c:pt>
                <c:pt idx="160">
                  <c:v>12.210767177064733</c:v>
                </c:pt>
                <c:pt idx="161">
                  <c:v>12.210767177064733</c:v>
                </c:pt>
                <c:pt idx="162">
                  <c:v>12.210767177064733</c:v>
                </c:pt>
                <c:pt idx="163">
                  <c:v>12.210767177064733</c:v>
                </c:pt>
                <c:pt idx="164">
                  <c:v>12.210767177064733</c:v>
                </c:pt>
                <c:pt idx="165">
                  <c:v>12.210767177064733</c:v>
                </c:pt>
                <c:pt idx="166">
                  <c:v>12.210767177064733</c:v>
                </c:pt>
                <c:pt idx="167">
                  <c:v>12.210767177064733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758592"/>
        <c:axId val="177756416"/>
      </c:lineChart>
      <c:catAx>
        <c:axId val="1777400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Hours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7754496"/>
        <c:crosses val="autoZero"/>
        <c:auto val="1"/>
        <c:lblAlgn val="ctr"/>
        <c:lblOffset val="100"/>
        <c:noMultiLvlLbl val="0"/>
      </c:catAx>
      <c:valAx>
        <c:axId val="1777544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GW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7740032"/>
        <c:crosses val="autoZero"/>
        <c:crossBetween val="between"/>
      </c:valAx>
      <c:valAx>
        <c:axId val="177756416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C00000"/>
                    </a:solidFill>
                  </a:defRPr>
                </a:pPr>
                <a:r>
                  <a:rPr lang="en-US">
                    <a:solidFill>
                      <a:srgbClr val="C00000"/>
                    </a:solidFill>
                  </a:rPr>
                  <a:t>Rp/kWh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C00000"/>
                </a:solidFill>
              </a:defRPr>
            </a:pPr>
            <a:endParaRPr lang="de-DE"/>
          </a:p>
        </c:txPr>
        <c:crossAx val="177758592"/>
        <c:crosses val="max"/>
        <c:crossBetween val="between"/>
      </c:valAx>
      <c:catAx>
        <c:axId val="177758592"/>
        <c:scaling>
          <c:orientation val="minMax"/>
        </c:scaling>
        <c:delete val="1"/>
        <c:axPos val="b"/>
        <c:majorTickMark val="out"/>
        <c:minorTickMark val="none"/>
        <c:tickLblPos val="nextTo"/>
        <c:crossAx val="177756416"/>
        <c:crosses val="autoZero"/>
        <c:auto val="1"/>
        <c:lblAlgn val="ctr"/>
        <c:lblOffset val="100"/>
        <c:noMultiLvlLbl val="0"/>
      </c:catAx>
    </c:plotArea>
    <c:legend>
      <c:legendPos val="r"/>
      <c:layout/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Generation mix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84821021303961E-2"/>
          <c:y val="8.8140322252774905E-2"/>
          <c:w val="0.74602941726301308"/>
          <c:h val="0.78829381952032718"/>
        </c:manualLayout>
      </c:layout>
      <c:barChart>
        <c:barDir val="col"/>
        <c:grouping val="stacked"/>
        <c:varyColors val="0"/>
        <c:ser>
          <c:idx val="30"/>
          <c:order val="0"/>
          <c:tx>
            <c:strRef>
              <c:f>Final!$A$51</c:f>
              <c:strCache>
                <c:ptCount val="1"/>
                <c:pt idx="0">
                  <c:v>Hydro (R) 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Final!$B$51:$N$51</c:f>
              <c:numCache>
                <c:formatCode>0</c:formatCode>
                <c:ptCount val="7"/>
                <c:pt idx="0">
                  <c:v>57.694774549971498</c:v>
                </c:pt>
                <c:pt idx="1">
                  <c:v>65.164199999999894</c:v>
                </c:pt>
                <c:pt idx="2">
                  <c:v>66.641400000000004</c:v>
                </c:pt>
                <c:pt idx="3">
                  <c:v>67.549599999999998</c:v>
                </c:pt>
                <c:pt idx="4">
                  <c:v>65.311920000000001</c:v>
                </c:pt>
                <c:pt idx="5">
                  <c:v>66.641399999999905</c:v>
                </c:pt>
                <c:pt idx="6">
                  <c:v>67.549599999999998</c:v>
                </c:pt>
              </c:numCache>
            </c:numRef>
          </c:val>
        </c:ser>
        <c:ser>
          <c:idx val="31"/>
          <c:order val="1"/>
          <c:tx>
            <c:strRef>
              <c:f>Final!$A$52</c:f>
              <c:strCache>
                <c:ptCount val="1"/>
                <c:pt idx="0">
                  <c:v>Hydro (D) </c:v>
                </c:pt>
              </c:strCache>
            </c:strRef>
          </c:tx>
          <c:spPr>
            <a:pattFill prst="wdUpDiag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Final!$B$52:$N$52</c:f>
              <c:numCache>
                <c:formatCode>0</c:formatCode>
                <c:ptCount val="7"/>
                <c:pt idx="0">
                  <c:v>69.8537206700844</c:v>
                </c:pt>
                <c:pt idx="1">
                  <c:v>73.066199999999796</c:v>
                </c:pt>
                <c:pt idx="2">
                  <c:v>74.543400000005605</c:v>
                </c:pt>
                <c:pt idx="3">
                  <c:v>74.451599999999999</c:v>
                </c:pt>
                <c:pt idx="4">
                  <c:v>73.213920000024402</c:v>
                </c:pt>
                <c:pt idx="5">
                  <c:v>74.543400000033301</c:v>
                </c:pt>
                <c:pt idx="6">
                  <c:v>74.451600000000099</c:v>
                </c:pt>
              </c:numCache>
            </c:numRef>
          </c:val>
        </c:ser>
        <c:ser>
          <c:idx val="32"/>
          <c:order val="2"/>
          <c:tx>
            <c:strRef>
              <c:f>Final!$A$53</c:f>
              <c:strCache>
                <c:ptCount val="1"/>
                <c:pt idx="0">
                  <c:v>Hydro (P) </c:v>
                </c:pt>
              </c:strCache>
            </c:strRef>
          </c:tx>
          <c:spPr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Final!$B$53:$N$53</c:f>
              <c:numCache>
                <c:formatCode>0</c:formatCode>
                <c:ptCount val="7"/>
                <c:pt idx="0">
                  <c:v>2.66375738078799</c:v>
                </c:pt>
                <c:pt idx="1">
                  <c:v>2.6970696943358599</c:v>
                </c:pt>
                <c:pt idx="2">
                  <c:v>3.0336789401576798</c:v>
                </c:pt>
                <c:pt idx="3">
                  <c:v>12.673326567111801</c:v>
                </c:pt>
                <c:pt idx="4">
                  <c:v>5.3800890462334898</c:v>
                </c:pt>
                <c:pt idx="5">
                  <c:v>3.4301061124338301</c:v>
                </c:pt>
                <c:pt idx="6">
                  <c:v>15.093913043478301</c:v>
                </c:pt>
              </c:numCache>
            </c:numRef>
          </c:val>
        </c:ser>
        <c:ser>
          <c:idx val="8"/>
          <c:order val="3"/>
          <c:tx>
            <c:strRef>
              <c:f>Final!$A$29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Final!$B$29:$N$29</c:f>
              <c:numCache>
                <c:formatCode>0</c:formatCode>
                <c:ptCount val="7"/>
                <c:pt idx="0">
                  <c:v>87.713687808000003</c:v>
                </c:pt>
                <c:pt idx="1">
                  <c:v>76.878291458265593</c:v>
                </c:pt>
                <c:pt idx="2">
                  <c:v>38.008478395932599</c:v>
                </c:pt>
                <c:pt idx="3">
                  <c:v>0</c:v>
                </c:pt>
                <c:pt idx="4">
                  <c:v>69.635669543999995</c:v>
                </c:pt>
                <c:pt idx="5">
                  <c:v>33.711353279999997</c:v>
                </c:pt>
                <c:pt idx="6">
                  <c:v>0</c:v>
                </c:pt>
              </c:numCache>
            </c:numRef>
          </c:val>
        </c:ser>
        <c:ser>
          <c:idx val="6"/>
          <c:order val="4"/>
          <c:tx>
            <c:strRef>
              <c:f>Final!$A$27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Final!$B$27:$N$27</c:f>
              <c:numCache>
                <c:formatCode>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7"/>
          <c:order val="5"/>
          <c:tx>
            <c:strRef>
              <c:f>Final!$A$28</c:f>
              <c:strCache>
                <c:ptCount val="1"/>
                <c:pt idx="0">
                  <c:v>Coal-CCS</c:v>
                </c:pt>
              </c:strCache>
            </c:strRef>
          </c:tx>
          <c:spPr>
            <a:pattFill prst="lgCheck">
              <a:fgClr>
                <a:schemeClr val="tx1"/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Final!$B$28:$N$28</c:f>
              <c:numCache>
                <c:formatCode>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2"/>
          <c:order val="6"/>
          <c:tx>
            <c:strRef>
              <c:f>Final!$A$23</c:f>
              <c:strCache>
                <c:ptCount val="1"/>
                <c:pt idx="0">
                  <c:v>Gas (Base)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Final!$B$23:$N$23</c:f>
              <c:numCache>
                <c:formatCode>0</c:formatCode>
                <c:ptCount val="7"/>
                <c:pt idx="0">
                  <c:v>2.3438531510215999</c:v>
                </c:pt>
                <c:pt idx="1">
                  <c:v>10.5307247950886</c:v>
                </c:pt>
                <c:pt idx="2">
                  <c:v>53.079698064484703</c:v>
                </c:pt>
                <c:pt idx="3">
                  <c:v>0</c:v>
                </c:pt>
                <c:pt idx="4">
                  <c:v>11.477904723941601</c:v>
                </c:pt>
                <c:pt idx="5">
                  <c:v>42.947677192901203</c:v>
                </c:pt>
                <c:pt idx="6">
                  <c:v>3.1147919812516802</c:v>
                </c:pt>
              </c:numCache>
            </c:numRef>
          </c:val>
        </c:ser>
        <c:ser>
          <c:idx val="3"/>
          <c:order val="7"/>
          <c:tx>
            <c:strRef>
              <c:f>Final!$A$24</c:f>
              <c:strCache>
                <c:ptCount val="1"/>
                <c:pt idx="0">
                  <c:v>Gas (CHP)</c:v>
                </c:pt>
              </c:strCache>
            </c:strRef>
          </c:tx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Final!$B$24:$N$24</c:f>
              <c:numCache>
                <c:formatCode>0</c:formatCode>
                <c:ptCount val="7"/>
                <c:pt idx="0">
                  <c:v>2.4959438668799998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4"/>
          <c:order val="8"/>
          <c:tx>
            <c:strRef>
              <c:f>Final!$A$25</c:f>
              <c:strCache>
                <c:ptCount val="1"/>
                <c:pt idx="0">
                  <c:v>Gas (Flex)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Final!$B$25:$N$25</c:f>
              <c:numCache>
                <c:formatCode>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4.7344802313054597</c:v>
                </c:pt>
                <c:pt idx="5">
                  <c:v>16.414097403014701</c:v>
                </c:pt>
                <c:pt idx="6">
                  <c:v>3.8711755675708499</c:v>
                </c:pt>
              </c:numCache>
            </c:numRef>
          </c:val>
        </c:ser>
        <c:ser>
          <c:idx val="5"/>
          <c:order val="9"/>
          <c:tx>
            <c:strRef>
              <c:f>Final!$A$26</c:f>
              <c:strCache>
                <c:ptCount val="1"/>
                <c:pt idx="0">
                  <c:v>Gas-CCS</c:v>
                </c:pt>
              </c:strCache>
            </c:strRef>
          </c:tx>
          <c:spPr>
            <a:pattFill prst="lgCheck">
              <a:fgClr>
                <a:srgbClr val="C00000"/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Final!$B$26:$N$26</c:f>
              <c:numCache>
                <c:formatCode>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9"/>
          <c:order val="10"/>
          <c:tx>
            <c:strRef>
              <c:f>Final!$A$30</c:f>
              <c:strCache>
                <c:ptCount val="1"/>
                <c:pt idx="0">
                  <c:v>Oil</c:v>
                </c:pt>
              </c:strCache>
            </c:strRef>
          </c:tx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Final!$B$30:$N$30</c:f>
              <c:numCache>
                <c:formatCode>0</c:formatCode>
                <c:ptCount val="7"/>
                <c:pt idx="0">
                  <c:v>1.2727616410849799E-2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3"/>
          <c:order val="11"/>
          <c:tx>
            <c:strRef>
              <c:f>Final!$A$34</c:f>
              <c:strCache>
                <c:ptCount val="1"/>
                <c:pt idx="0">
                  <c:v>Battery-I</c:v>
                </c:pt>
              </c:strCache>
            </c:strRef>
          </c:tx>
          <c:spPr>
            <a:pattFill prst="lgCheck">
              <a:fgClr>
                <a:srgbClr val="7030A0"/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Final!$B$34:$N$34</c:f>
              <c:numCache>
                <c:formatCode>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-0.43593908021140199</c:v>
                </c:pt>
                <c:pt idx="4">
                  <c:v>0</c:v>
                </c:pt>
                <c:pt idx="5">
                  <c:v>0</c:v>
                </c:pt>
                <c:pt idx="6">
                  <c:v>-4.7497956396864103</c:v>
                </c:pt>
              </c:numCache>
            </c:numRef>
          </c:val>
        </c:ser>
        <c:ser>
          <c:idx val="15"/>
          <c:order val="12"/>
          <c:tx>
            <c:strRef>
              <c:f>Final!$A$36</c:f>
              <c:strCache>
                <c:ptCount val="1"/>
                <c:pt idx="0">
                  <c:v>CAES-I</c:v>
                </c:pt>
              </c:strCache>
            </c:strRef>
          </c:tx>
          <c:spPr>
            <a:pattFill prst="lgCheck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Final!$B$36:$N$36</c:f>
              <c:numCache>
                <c:formatCode>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6"/>
          <c:order val="13"/>
          <c:tx>
            <c:strRef>
              <c:f>Final!$A$37</c:f>
              <c:strCache>
                <c:ptCount val="1"/>
                <c:pt idx="0">
                  <c:v>Pumps</c:v>
                </c:pt>
              </c:strCache>
            </c:strRef>
          </c:tx>
          <c:spPr>
            <a:pattFill prst="lgCheck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Final!$B$37:$N$37</c:f>
              <c:numCache>
                <c:formatCode>0</c:formatCode>
                <c:ptCount val="7"/>
                <c:pt idx="0">
                  <c:v>-3.3296967259849901</c:v>
                </c:pt>
                <c:pt idx="1">
                  <c:v>-3.3713371179198299</c:v>
                </c:pt>
                <c:pt idx="2">
                  <c:v>-3.7920986751971002</c:v>
                </c:pt>
                <c:pt idx="3">
                  <c:v>-15.8416582088898</c:v>
                </c:pt>
                <c:pt idx="4">
                  <c:v>-6.7251113077918596</c:v>
                </c:pt>
                <c:pt idx="5">
                  <c:v>-4.28763264054228</c:v>
                </c:pt>
                <c:pt idx="6">
                  <c:v>-18.867391304347802</c:v>
                </c:pt>
              </c:numCache>
            </c:numRef>
          </c:val>
        </c:ser>
        <c:ser>
          <c:idx val="20"/>
          <c:order val="14"/>
          <c:tx>
            <c:strRef>
              <c:f>Final!$A$41</c:f>
              <c:strCache>
                <c:ptCount val="1"/>
                <c:pt idx="0">
                  <c:v>Geothermal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Final!$B$41:$N$41</c:f>
              <c:numCache>
                <c:formatCode>0.0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15.761844</c:v>
                </c:pt>
                <c:pt idx="4">
                  <c:v>0</c:v>
                </c:pt>
                <c:pt idx="5">
                  <c:v>0</c:v>
                </c:pt>
                <c:pt idx="6">
                  <c:v>15.761844</c:v>
                </c:pt>
              </c:numCache>
            </c:numRef>
          </c:val>
        </c:ser>
        <c:ser>
          <c:idx val="21"/>
          <c:order val="15"/>
          <c:tx>
            <c:strRef>
              <c:f>Final!$A$42</c:f>
              <c:strCache>
                <c:ptCount val="1"/>
                <c:pt idx="0">
                  <c:v>Solar CSP</c:v>
                </c:pt>
              </c:strCache>
            </c:strRef>
          </c:tx>
          <c:spPr>
            <a:pattFill prst="dkVert">
              <a:fgClr>
                <a:srgbClr val="FFC000"/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Final!$B$42:$N$42</c:f>
              <c:numCache>
                <c:formatCode>0.0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22"/>
          <c:order val="16"/>
          <c:tx>
            <c:strRef>
              <c:f>Final!$A$43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Final!$B$43:$N$43</c:f>
              <c:numCache>
                <c:formatCode>0.0</c:formatCode>
                <c:ptCount val="7"/>
                <c:pt idx="0">
                  <c:v>0.38449032661129701</c:v>
                </c:pt>
                <c:pt idx="1">
                  <c:v>0.38449032661129701</c:v>
                </c:pt>
                <c:pt idx="2">
                  <c:v>0.38449032661129701</c:v>
                </c:pt>
                <c:pt idx="3">
                  <c:v>35.228303030215997</c:v>
                </c:pt>
                <c:pt idx="4">
                  <c:v>0.27875548679319101</c:v>
                </c:pt>
                <c:pt idx="5">
                  <c:v>0.192245163305649</c:v>
                </c:pt>
                <c:pt idx="6">
                  <c:v>17.614151515107999</c:v>
                </c:pt>
              </c:numCache>
            </c:numRef>
          </c:val>
        </c:ser>
        <c:ser>
          <c:idx val="23"/>
          <c:order val="17"/>
          <c:tx>
            <c:strRef>
              <c:f>Final!$A$44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Final!$B$44:$N$44</c:f>
              <c:numCache>
                <c:formatCode>0.0</c:formatCode>
                <c:ptCount val="7"/>
                <c:pt idx="0">
                  <c:v>0.18541930345082</c:v>
                </c:pt>
                <c:pt idx="1">
                  <c:v>0.18545099884697899</c:v>
                </c:pt>
                <c:pt idx="2">
                  <c:v>0.18545099884697899</c:v>
                </c:pt>
                <c:pt idx="3">
                  <c:v>14.4</c:v>
                </c:pt>
                <c:pt idx="4">
                  <c:v>0.134422713180846</c:v>
                </c:pt>
                <c:pt idx="5">
                  <c:v>9.2715164604049202E-2</c:v>
                </c:pt>
                <c:pt idx="6">
                  <c:v>14.4</c:v>
                </c:pt>
              </c:numCache>
            </c:numRef>
          </c:val>
        </c:ser>
        <c:ser>
          <c:idx val="24"/>
          <c:order val="18"/>
          <c:tx>
            <c:strRef>
              <c:f>Final!$A$45</c:f>
              <c:strCache>
                <c:ptCount val="1"/>
                <c:pt idx="0">
                  <c:v>Waste &amp; Biogas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Final!$B$45:$N$45</c:f>
              <c:numCache>
                <c:formatCode>0.0</c:formatCode>
                <c:ptCount val="7"/>
                <c:pt idx="0">
                  <c:v>8.2339559999999992</c:v>
                </c:pt>
                <c:pt idx="1">
                  <c:v>8.0500000000000007</c:v>
                </c:pt>
                <c:pt idx="2">
                  <c:v>8.0500000000000007</c:v>
                </c:pt>
                <c:pt idx="3">
                  <c:v>8.0500000000000007</c:v>
                </c:pt>
                <c:pt idx="4">
                  <c:v>8.0500000000000007</c:v>
                </c:pt>
                <c:pt idx="5">
                  <c:v>8.0500000000000007</c:v>
                </c:pt>
                <c:pt idx="6">
                  <c:v>8.0500000000000007</c:v>
                </c:pt>
              </c:numCache>
            </c:numRef>
          </c:val>
        </c:ser>
        <c:ser>
          <c:idx val="25"/>
          <c:order val="19"/>
          <c:tx>
            <c:strRef>
              <c:f>Final!$A$46</c:f>
              <c:strCache>
                <c:ptCount val="1"/>
                <c:pt idx="0">
                  <c:v>Wood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Final!$B$46:$N$46</c:f>
              <c:numCache>
                <c:formatCode>0.0</c:formatCode>
                <c:ptCount val="7"/>
                <c:pt idx="0">
                  <c:v>2.8769881889001701</c:v>
                </c:pt>
                <c:pt idx="1">
                  <c:v>0.28578324151512802</c:v>
                </c:pt>
                <c:pt idx="2">
                  <c:v>7.3469845042735997</c:v>
                </c:pt>
                <c:pt idx="3">
                  <c:v>13.68</c:v>
                </c:pt>
                <c:pt idx="4">
                  <c:v>0.27625713346462399</c:v>
                </c:pt>
                <c:pt idx="5">
                  <c:v>0.19052216101008601</c:v>
                </c:pt>
                <c:pt idx="6">
                  <c:v>13.68</c:v>
                </c:pt>
              </c:numCache>
            </c:numRef>
          </c:val>
        </c:ser>
        <c:ser>
          <c:idx val="26"/>
          <c:order val="20"/>
          <c:tx>
            <c:strRef>
              <c:f>Final!$A$47</c:f>
              <c:strCache>
                <c:ptCount val="1"/>
                <c:pt idx="0">
                  <c:v>Tide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Final!$B$47:$N$47</c:f>
              <c:numCache>
                <c:formatCode>0.0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4"/>
          <c:order val="21"/>
          <c:tx>
            <c:strRef>
              <c:f>Final!$A$35</c:f>
              <c:strCache>
                <c:ptCount val="1"/>
                <c:pt idx="0">
                  <c:v>CAES-O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Final!$B$35:$N$35</c:f>
              <c:numCache>
                <c:formatCode>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2"/>
          <c:order val="22"/>
          <c:tx>
            <c:strRef>
              <c:f>Final!$A$33</c:f>
              <c:strCache>
                <c:ptCount val="1"/>
                <c:pt idx="0">
                  <c:v>Battery-O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Final!$B$33:$N$33</c:f>
              <c:numCache>
                <c:formatCode>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0.37053951567776799</c:v>
                </c:pt>
                <c:pt idx="4">
                  <c:v>0</c:v>
                </c:pt>
                <c:pt idx="5">
                  <c:v>0</c:v>
                </c:pt>
                <c:pt idx="6">
                  <c:v>4.0372327276614701</c:v>
                </c:pt>
              </c:numCache>
            </c:numRef>
          </c:val>
        </c:ser>
        <c:ser>
          <c:idx val="37"/>
          <c:order val="23"/>
          <c:tx>
            <c:v>Net Imports</c:v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2021</c:v>
                  </c:pt>
                  <c:pt idx="5">
                    <c:v>2030</c:v>
                  </c:pt>
                  <c:pt idx="6">
                    <c:v>2050</c:v>
                  </c:pt>
                </c:lvl>
                <c:lvl>
                  <c:pt idx="0">
                    <c:v>Base</c:v>
                  </c:pt>
                  <c:pt idx="1">
                    <c:v>CROSSTEM</c:v>
                  </c:pt>
                  <c:pt idx="4">
                    <c:v>EUSTEM</c:v>
                  </c:pt>
                </c:lvl>
              </c:multiLvlStrCache>
            </c:multiLvlStrRef>
          </c:cat>
          <c:val>
            <c:numRef>
              <c:f>Final!$B$60:$N$60</c:f>
              <c:numCache>
                <c:formatCode>_-* #,##0_-;\-* #,##0_-;_-* "-"??_-;_-@_-</c:formatCode>
                <c:ptCount val="7"/>
                <c:pt idx="0" formatCode="_(* #,##0.00_);_(* \(#,##0.00\);_(* &quot;-&quot;??_);_(@_)">
                  <c:v>1.8719999999990051</c:v>
                </c:pt>
                <c:pt idx="1">
                  <c:v>6.9577518140199999</c:v>
                </c:pt>
                <c:pt idx="2">
                  <c:v>0.80196469101710288</c:v>
                </c:pt>
                <c:pt idx="3">
                  <c:v>42.983015787280557</c:v>
                </c:pt>
                <c:pt idx="4">
                  <c:v>9.2093928108999084</c:v>
                </c:pt>
                <c:pt idx="5">
                  <c:v>5.3515802363192515</c:v>
                </c:pt>
                <c:pt idx="6">
                  <c:v>54.33354243042448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"/>
        <c:overlap val="100"/>
        <c:axId val="181830784"/>
        <c:axId val="181832320"/>
      </c:barChart>
      <c:scatterChart>
        <c:scatterStyle val="lineMarker"/>
        <c:varyColors val="0"/>
        <c:ser>
          <c:idx val="0"/>
          <c:order val="24"/>
          <c:tx>
            <c:v>Electricity Demand</c:v>
          </c:tx>
          <c:spPr>
            <a:ln w="28575">
              <a:noFill/>
            </a:ln>
          </c:spPr>
          <c:yVal>
            <c:numRef>
              <c:f>Final!$B$128:$N$128</c:f>
              <c:numCache>
                <c:formatCode>_-* #,##0_-;\-* #,##0_-;_-* "-"??_-;_-@_-</c:formatCode>
                <c:ptCount val="7"/>
                <c:pt idx="0">
                  <c:v>215.20000000000002</c:v>
                </c:pt>
                <c:pt idx="1">
                  <c:v>225.19407310951902</c:v>
                </c:pt>
                <c:pt idx="2">
                  <c:v>231.70955124725492</c:v>
                </c:pt>
                <c:pt idx="3">
                  <c:v>252.85531404505878</c:v>
                </c:pt>
                <c:pt idx="4">
                  <c:v>221.95</c:v>
                </c:pt>
                <c:pt idx="5">
                  <c:v>227.79999999999998</c:v>
                </c:pt>
                <c:pt idx="6">
                  <c:v>248.49999999999997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830784"/>
        <c:axId val="181832320"/>
      </c:scatterChart>
      <c:catAx>
        <c:axId val="181830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1832320"/>
        <c:crossesAt val="-1000"/>
        <c:auto val="1"/>
        <c:lblAlgn val="ctr"/>
        <c:lblOffset val="100"/>
        <c:noMultiLvlLbl val="0"/>
      </c:catAx>
      <c:valAx>
        <c:axId val="1818323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PJ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1818307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903210805535154"/>
          <c:y val="2.4747445784492873E-2"/>
          <c:w val="0.16957188321974045"/>
          <c:h val="0.961840565898168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de-DE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Generation mix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84821021303961E-2"/>
          <c:y val="8.8140322252774905E-2"/>
          <c:w val="0.74602941726301308"/>
          <c:h val="0.78829381952032718"/>
        </c:manualLayout>
      </c:layout>
      <c:barChart>
        <c:barDir val="col"/>
        <c:grouping val="stacked"/>
        <c:varyColors val="0"/>
        <c:ser>
          <c:idx val="30"/>
          <c:order val="0"/>
          <c:tx>
            <c:strRef>
              <c:f>'[Final Results-Switzerland.xlsx]Final'!$A$51</c:f>
              <c:strCache>
                <c:ptCount val="1"/>
                <c:pt idx="0">
                  <c:v>Hydro (R) 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Results-Switzerland.xlsx]Final'!$B$51:$N$51</c:f>
              <c:numCache>
                <c:formatCode>0</c:formatCode>
                <c:ptCount val="10"/>
                <c:pt idx="0">
                  <c:v>57.694774549971498</c:v>
                </c:pt>
                <c:pt idx="1">
                  <c:v>65.164199999999894</c:v>
                </c:pt>
                <c:pt idx="2">
                  <c:v>66.641400000000004</c:v>
                </c:pt>
                <c:pt idx="3">
                  <c:v>67.549599999999998</c:v>
                </c:pt>
                <c:pt idx="4">
                  <c:v>65.164199999999994</c:v>
                </c:pt>
                <c:pt idx="5">
                  <c:v>66.641400000000004</c:v>
                </c:pt>
                <c:pt idx="6">
                  <c:v>67.549599999999998</c:v>
                </c:pt>
                <c:pt idx="7">
                  <c:v>65.164199999999894</c:v>
                </c:pt>
                <c:pt idx="8">
                  <c:v>66.641400000000004</c:v>
                </c:pt>
                <c:pt idx="9">
                  <c:v>67.549599999999998</c:v>
                </c:pt>
              </c:numCache>
            </c:numRef>
          </c:val>
        </c:ser>
        <c:ser>
          <c:idx val="31"/>
          <c:order val="1"/>
          <c:tx>
            <c:strRef>
              <c:f>'[Final Results-Switzerland.xlsx]Final'!$A$52</c:f>
              <c:strCache>
                <c:ptCount val="1"/>
                <c:pt idx="0">
                  <c:v>Hydro (D) </c:v>
                </c:pt>
              </c:strCache>
            </c:strRef>
          </c:tx>
          <c:spPr>
            <a:pattFill prst="wdUpDiag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Results-Switzerland.xlsx]Final'!$B$52:$N$52</c:f>
              <c:numCache>
                <c:formatCode>0</c:formatCode>
                <c:ptCount val="10"/>
                <c:pt idx="0">
                  <c:v>69.853720670084599</c:v>
                </c:pt>
                <c:pt idx="1">
                  <c:v>73.066199999689701</c:v>
                </c:pt>
                <c:pt idx="2">
                  <c:v>74.543399999985496</c:v>
                </c:pt>
                <c:pt idx="3">
                  <c:v>74.451599999999999</c:v>
                </c:pt>
                <c:pt idx="4">
                  <c:v>73.066199999999995</c:v>
                </c:pt>
                <c:pt idx="5">
                  <c:v>74.543399998741407</c:v>
                </c:pt>
                <c:pt idx="6">
                  <c:v>74.451600000000099</c:v>
                </c:pt>
                <c:pt idx="7">
                  <c:v>73.066199999999697</c:v>
                </c:pt>
                <c:pt idx="8">
                  <c:v>74.543400000000204</c:v>
                </c:pt>
                <c:pt idx="9">
                  <c:v>74.451599999999999</c:v>
                </c:pt>
              </c:numCache>
            </c:numRef>
          </c:val>
        </c:ser>
        <c:ser>
          <c:idx val="32"/>
          <c:order val="2"/>
          <c:tx>
            <c:strRef>
              <c:f>'[Final Results-Switzerland.xlsx]Final'!$A$53</c:f>
              <c:strCache>
                <c:ptCount val="1"/>
                <c:pt idx="0">
                  <c:v>Hydro (P) </c:v>
                </c:pt>
              </c:strCache>
            </c:strRef>
          </c:tx>
          <c:spPr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Results-Switzerland.xlsx]Final'!$B$53:$N$53</c:f>
              <c:numCache>
                <c:formatCode>0</c:formatCode>
                <c:ptCount val="10"/>
                <c:pt idx="0">
                  <c:v>10</c:v>
                </c:pt>
                <c:pt idx="1">
                  <c:v>9.4921962866932503</c:v>
                </c:pt>
                <c:pt idx="2">
                  <c:v>6.8003774319461003</c:v>
                </c:pt>
                <c:pt idx="3">
                  <c:v>9.3190073193310408</c:v>
                </c:pt>
                <c:pt idx="4">
                  <c:v>8.3211473771689093</c:v>
                </c:pt>
                <c:pt idx="5">
                  <c:v>7.9413615481812396</c:v>
                </c:pt>
                <c:pt idx="6">
                  <c:v>15.093913043478301</c:v>
                </c:pt>
                <c:pt idx="7">
                  <c:v>7.5377753988754002</c:v>
                </c:pt>
                <c:pt idx="8">
                  <c:v>7.8354039984213104</c:v>
                </c:pt>
                <c:pt idx="9">
                  <c:v>11.1576365018655</c:v>
                </c:pt>
              </c:numCache>
            </c:numRef>
          </c:val>
        </c:ser>
        <c:ser>
          <c:idx val="8"/>
          <c:order val="3"/>
          <c:tx>
            <c:strRef>
              <c:f>'[Final Results-Switzerland.xlsx]Final'!$A$29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Results-Switzerland.xlsx]Final'!$B$29:$N$29</c:f>
              <c:numCache>
                <c:formatCode>0</c:formatCode>
                <c:ptCount val="10"/>
                <c:pt idx="0">
                  <c:v>87.713687808000003</c:v>
                </c:pt>
                <c:pt idx="1">
                  <c:v>76.878291458265593</c:v>
                </c:pt>
                <c:pt idx="2">
                  <c:v>38.008478395932599</c:v>
                </c:pt>
                <c:pt idx="3">
                  <c:v>0</c:v>
                </c:pt>
                <c:pt idx="4">
                  <c:v>76.878291458265593</c:v>
                </c:pt>
                <c:pt idx="5">
                  <c:v>38.008478395932599</c:v>
                </c:pt>
                <c:pt idx="6">
                  <c:v>0</c:v>
                </c:pt>
                <c:pt idx="7">
                  <c:v>76.878291458265593</c:v>
                </c:pt>
                <c:pt idx="8">
                  <c:v>38.008478395932599</c:v>
                </c:pt>
                <c:pt idx="9">
                  <c:v>0</c:v>
                </c:pt>
              </c:numCache>
            </c:numRef>
          </c:val>
        </c:ser>
        <c:ser>
          <c:idx val="6"/>
          <c:order val="4"/>
          <c:tx>
            <c:strRef>
              <c:f>'[Final Results-Switzerland.xlsx]Final'!$A$27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Results-Switzerland.xlsx]Final'!$B$27:$N$27</c:f>
              <c:numCache>
                <c:formatCode>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7"/>
          <c:order val="5"/>
          <c:tx>
            <c:strRef>
              <c:f>'[Final Results-Switzerland.xlsx]Final'!$A$28</c:f>
              <c:strCache>
                <c:ptCount val="1"/>
                <c:pt idx="0">
                  <c:v>Coal-CCS</c:v>
                </c:pt>
              </c:strCache>
            </c:strRef>
          </c:tx>
          <c:spPr>
            <a:pattFill prst="lgCheck">
              <a:fgClr>
                <a:schemeClr val="tx1"/>
              </a:fgClr>
              <a:bgClr>
                <a:schemeClr val="bg1"/>
              </a:bgClr>
            </a:patt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Results-Switzerland.xlsx]Final'!$B$28:$N$28</c:f>
              <c:numCache>
                <c:formatCode>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2"/>
          <c:order val="6"/>
          <c:tx>
            <c:strRef>
              <c:f>'[Final Results-Switzerland.xlsx]Final'!$A$23</c:f>
              <c:strCache>
                <c:ptCount val="1"/>
                <c:pt idx="0">
                  <c:v>Gas (Base)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Results-Switzerland.xlsx]Final'!$B$23:$N$23</c:f>
              <c:numCache>
                <c:formatCode>0</c:formatCode>
                <c:ptCount val="10"/>
                <c:pt idx="0">
                  <c:v>3.7961999999999998</c:v>
                </c:pt>
                <c:pt idx="1">
                  <c:v>20.602814461689398</c:v>
                </c:pt>
                <c:pt idx="2">
                  <c:v>60.770941386315201</c:v>
                </c:pt>
                <c:pt idx="3">
                  <c:v>119.050938632357</c:v>
                </c:pt>
                <c:pt idx="4">
                  <c:v>20.195873500160701</c:v>
                </c:pt>
                <c:pt idx="5">
                  <c:v>34.469209147054201</c:v>
                </c:pt>
                <c:pt idx="6">
                  <c:v>2.64559524752057</c:v>
                </c:pt>
                <c:pt idx="7">
                  <c:v>20.1674230539261</c:v>
                </c:pt>
                <c:pt idx="8">
                  <c:v>50.637092167082002</c:v>
                </c:pt>
                <c:pt idx="9">
                  <c:v>0</c:v>
                </c:pt>
              </c:numCache>
            </c:numRef>
          </c:val>
        </c:ser>
        <c:ser>
          <c:idx val="3"/>
          <c:order val="7"/>
          <c:tx>
            <c:strRef>
              <c:f>'[Final Results-Switzerland.xlsx]Final'!$A$24</c:f>
              <c:strCache>
                <c:ptCount val="1"/>
                <c:pt idx="0">
                  <c:v>Gas (CHP)</c:v>
                </c:pt>
              </c:strCache>
            </c:strRef>
          </c:tx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Results-Switzerland.xlsx]Final'!$B$24:$N$24</c:f>
              <c:numCache>
                <c:formatCode>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4"/>
          <c:order val="8"/>
          <c:tx>
            <c:strRef>
              <c:f>'[Final Results-Switzerland.xlsx]Final'!$A$25</c:f>
              <c:strCache>
                <c:ptCount val="1"/>
                <c:pt idx="0">
                  <c:v>Gas (Flex)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Results-Switzerland.xlsx]Final'!$B$25:$N$25</c:f>
              <c:numCache>
                <c:formatCode>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1.7904502552432</c:v>
                </c:pt>
                <c:pt idx="3">
                  <c:v>4.8128041055088797</c:v>
                </c:pt>
                <c:pt idx="4">
                  <c:v>0</c:v>
                </c:pt>
                <c:pt idx="5">
                  <c:v>0</c:v>
                </c:pt>
                <c:pt idx="6">
                  <c:v>9.1120217051253096</c:v>
                </c:pt>
                <c:pt idx="7">
                  <c:v>0</c:v>
                </c:pt>
                <c:pt idx="8">
                  <c:v>0.42633560065329601</c:v>
                </c:pt>
                <c:pt idx="9">
                  <c:v>0</c:v>
                </c:pt>
              </c:numCache>
            </c:numRef>
          </c:val>
        </c:ser>
        <c:ser>
          <c:idx val="5"/>
          <c:order val="9"/>
          <c:tx>
            <c:strRef>
              <c:f>'[Final Results-Switzerland.xlsx]Final'!$A$26</c:f>
              <c:strCache>
                <c:ptCount val="1"/>
                <c:pt idx="0">
                  <c:v>Gas-CCS</c:v>
                </c:pt>
              </c:strCache>
            </c:strRef>
          </c:tx>
          <c:spPr>
            <a:pattFill prst="lgCheck">
              <a:fgClr>
                <a:srgbClr val="C00000"/>
              </a:fgClr>
              <a:bgClr>
                <a:schemeClr val="bg1"/>
              </a:bgClr>
            </a:patt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Results-Switzerland.xlsx]Final'!$B$26:$N$26</c:f>
              <c:numCache>
                <c:formatCode>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20.669975831038101</c:v>
                </c:pt>
                <c:pt idx="6">
                  <c:v>50.136642256739002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9"/>
          <c:order val="10"/>
          <c:tx>
            <c:strRef>
              <c:f>'[Final Results-Switzerland.xlsx]Final'!$A$30</c:f>
              <c:strCache>
                <c:ptCount val="1"/>
                <c:pt idx="0">
                  <c:v>Oil</c:v>
                </c:pt>
              </c:strCache>
            </c:strRef>
          </c:tx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Results-Switzerland.xlsx]Final'!$B$30:$N$30</c:f>
              <c:numCache>
                <c:formatCode>0</c:formatCode>
                <c:ptCount val="10"/>
                <c:pt idx="0">
                  <c:v>0.21276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13"/>
          <c:order val="11"/>
          <c:tx>
            <c:strRef>
              <c:f>'[Final Results-Switzerland.xlsx]Final'!$A$34</c:f>
              <c:strCache>
                <c:ptCount val="1"/>
                <c:pt idx="0">
                  <c:v>Battery-I</c:v>
                </c:pt>
              </c:strCache>
            </c:strRef>
          </c:tx>
          <c:spPr>
            <a:pattFill prst="lgCheck">
              <a:fgClr>
                <a:srgbClr val="7030A0"/>
              </a:fgClr>
              <a:bgClr>
                <a:schemeClr val="bg1"/>
              </a:bgClr>
            </a:patt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Results-Switzerland.xlsx]Final'!$B$34:$N$34</c:f>
              <c:numCache>
                <c:formatCode>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-3.8704524063455499</c:v>
                </c:pt>
              </c:numCache>
            </c:numRef>
          </c:val>
        </c:ser>
        <c:ser>
          <c:idx val="15"/>
          <c:order val="12"/>
          <c:tx>
            <c:strRef>
              <c:f>'[Final Results-Switzerland.xlsx]Final'!$A$36</c:f>
              <c:strCache>
                <c:ptCount val="1"/>
                <c:pt idx="0">
                  <c:v>CAES-I</c:v>
                </c:pt>
              </c:strCache>
            </c:strRef>
          </c:tx>
          <c:spPr>
            <a:pattFill prst="lgCheck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Results-Switzerland.xlsx]Final'!$B$36:$N$36</c:f>
              <c:numCache>
                <c:formatCode>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16"/>
          <c:order val="13"/>
          <c:tx>
            <c:strRef>
              <c:f>'[Final Results-Switzerland.xlsx]Final'!$A$37</c:f>
              <c:strCache>
                <c:ptCount val="1"/>
                <c:pt idx="0">
                  <c:v>Pumps</c:v>
                </c:pt>
              </c:strCache>
            </c:strRef>
          </c:tx>
          <c:spPr>
            <a:pattFill prst="lgCheck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Results-Switzerland.xlsx]Final'!$B$37:$N$37</c:f>
              <c:numCache>
                <c:formatCode>0</c:formatCode>
                <c:ptCount val="10"/>
                <c:pt idx="0">
                  <c:v>-12</c:v>
                </c:pt>
                <c:pt idx="1">
                  <c:v>-11.8652453583666</c:v>
                </c:pt>
                <c:pt idx="2">
                  <c:v>-8.5004717899326305</c:v>
                </c:pt>
                <c:pt idx="3">
                  <c:v>-11.6487591491638</c:v>
                </c:pt>
                <c:pt idx="4">
                  <c:v>-10.4014342214611</c:v>
                </c:pt>
                <c:pt idx="5">
                  <c:v>-9.9267019352265393</c:v>
                </c:pt>
                <c:pt idx="6">
                  <c:v>-18.867391304347901</c:v>
                </c:pt>
                <c:pt idx="7">
                  <c:v>-9.4222192485942493</c:v>
                </c:pt>
                <c:pt idx="8">
                  <c:v>-9.79425499802662</c:v>
                </c:pt>
                <c:pt idx="9">
                  <c:v>-13.947045627331899</c:v>
                </c:pt>
              </c:numCache>
            </c:numRef>
          </c:val>
        </c:ser>
        <c:ser>
          <c:idx val="20"/>
          <c:order val="14"/>
          <c:tx>
            <c:strRef>
              <c:f>'[Final Results-Switzerland.xlsx]Final'!$A$41</c:f>
              <c:strCache>
                <c:ptCount val="1"/>
                <c:pt idx="0">
                  <c:v>Geothermal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Results-Switzerland.xlsx]Final'!$B$41:$N$41</c:f>
              <c:numCache>
                <c:formatCode>0.0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2.4487739999999998</c:v>
                </c:pt>
                <c:pt idx="6">
                  <c:v>15.761844</c:v>
                </c:pt>
                <c:pt idx="7">
                  <c:v>0</c:v>
                </c:pt>
                <c:pt idx="8">
                  <c:v>2.4487739999999998</c:v>
                </c:pt>
                <c:pt idx="9">
                  <c:v>15.761844</c:v>
                </c:pt>
              </c:numCache>
            </c:numRef>
          </c:val>
        </c:ser>
        <c:ser>
          <c:idx val="21"/>
          <c:order val="15"/>
          <c:tx>
            <c:strRef>
              <c:f>'[Final Results-Switzerland.xlsx]Final'!$A$42</c:f>
              <c:strCache>
                <c:ptCount val="1"/>
                <c:pt idx="0">
                  <c:v>Solar CSP</c:v>
                </c:pt>
              </c:strCache>
            </c:strRef>
          </c:tx>
          <c:spPr>
            <a:pattFill prst="dkVert">
              <a:fgClr>
                <a:srgbClr val="FFC000"/>
              </a:fgClr>
              <a:bgClr>
                <a:schemeClr val="bg1"/>
              </a:bgClr>
            </a:patt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Results-Switzerland.xlsx]Final'!$B$42:$N$42</c:f>
              <c:numCache>
                <c:formatCode>0.0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22"/>
          <c:order val="16"/>
          <c:tx>
            <c:strRef>
              <c:f>'[Final Results-Switzerland.xlsx]Final'!$A$43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Results-Switzerland.xlsx]Final'!$B$43:$N$43</c:f>
              <c:numCache>
                <c:formatCode>0.0</c:formatCode>
                <c:ptCount val="10"/>
                <c:pt idx="0">
                  <c:v>0.38449032661129701</c:v>
                </c:pt>
                <c:pt idx="1">
                  <c:v>0.38449032661129701</c:v>
                </c:pt>
                <c:pt idx="2">
                  <c:v>0.38449032661129701</c:v>
                </c:pt>
                <c:pt idx="3">
                  <c:v>0</c:v>
                </c:pt>
                <c:pt idx="4">
                  <c:v>0.38449032661129701</c:v>
                </c:pt>
                <c:pt idx="5">
                  <c:v>0.38449032661129701</c:v>
                </c:pt>
                <c:pt idx="6">
                  <c:v>35.228303030215997</c:v>
                </c:pt>
                <c:pt idx="7">
                  <c:v>0.38449032661129701</c:v>
                </c:pt>
                <c:pt idx="8">
                  <c:v>0.38449032661129701</c:v>
                </c:pt>
                <c:pt idx="9">
                  <c:v>35.228303030215997</c:v>
                </c:pt>
              </c:numCache>
            </c:numRef>
          </c:val>
        </c:ser>
        <c:ser>
          <c:idx val="23"/>
          <c:order val="17"/>
          <c:tx>
            <c:strRef>
              <c:f>'[Final Results-Switzerland.xlsx]Final'!$A$44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Results-Switzerland.xlsx]Final'!$B$44:$N$44</c:f>
              <c:numCache>
                <c:formatCode>0.0</c:formatCode>
                <c:ptCount val="10"/>
                <c:pt idx="0">
                  <c:v>0.18556072315481201</c:v>
                </c:pt>
                <c:pt idx="1">
                  <c:v>0.18556072315481201</c:v>
                </c:pt>
                <c:pt idx="2">
                  <c:v>0.182196523154812</c:v>
                </c:pt>
                <c:pt idx="3">
                  <c:v>0</c:v>
                </c:pt>
                <c:pt idx="4">
                  <c:v>0.181538803154812</c:v>
                </c:pt>
                <c:pt idx="5">
                  <c:v>5.4000000000000101</c:v>
                </c:pt>
                <c:pt idx="6">
                  <c:v>14.4</c:v>
                </c:pt>
                <c:pt idx="7">
                  <c:v>0.18221920315481199</c:v>
                </c:pt>
                <c:pt idx="8">
                  <c:v>5.4000000000000101</c:v>
                </c:pt>
                <c:pt idx="9">
                  <c:v>14.4</c:v>
                </c:pt>
              </c:numCache>
            </c:numRef>
          </c:val>
        </c:ser>
        <c:ser>
          <c:idx val="24"/>
          <c:order val="18"/>
          <c:tx>
            <c:strRef>
              <c:f>'[Final Results-Switzerland.xlsx]Final'!$A$45</c:f>
              <c:strCache>
                <c:ptCount val="1"/>
                <c:pt idx="0">
                  <c:v>Waste &amp; Biogas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Results-Switzerland.xlsx]Final'!$B$45:$N$45</c:f>
              <c:numCache>
                <c:formatCode>0.0</c:formatCode>
                <c:ptCount val="10"/>
                <c:pt idx="0">
                  <c:v>8.733276</c:v>
                </c:pt>
                <c:pt idx="1">
                  <c:v>8.0500000000000007</c:v>
                </c:pt>
                <c:pt idx="2">
                  <c:v>8.0500000000000007</c:v>
                </c:pt>
                <c:pt idx="3">
                  <c:v>8.0500000000000007</c:v>
                </c:pt>
                <c:pt idx="4">
                  <c:v>8.0500000000000007</c:v>
                </c:pt>
                <c:pt idx="5">
                  <c:v>8.0500000000000007</c:v>
                </c:pt>
                <c:pt idx="6">
                  <c:v>8.0500000000000007</c:v>
                </c:pt>
                <c:pt idx="7">
                  <c:v>8.0500000000000007</c:v>
                </c:pt>
                <c:pt idx="8">
                  <c:v>8.0500000000000007</c:v>
                </c:pt>
                <c:pt idx="9">
                  <c:v>8.0500000000000007</c:v>
                </c:pt>
              </c:numCache>
            </c:numRef>
          </c:val>
        </c:ser>
        <c:ser>
          <c:idx val="25"/>
          <c:order val="19"/>
          <c:tx>
            <c:strRef>
              <c:f>'[Final Results-Switzerland.xlsx]Final'!$A$46</c:f>
              <c:strCache>
                <c:ptCount val="1"/>
                <c:pt idx="0">
                  <c:v>Wood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Results-Switzerland.xlsx]Final'!$B$46:$N$46</c:f>
              <c:numCache>
                <c:formatCode>0.0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26"/>
          <c:order val="20"/>
          <c:tx>
            <c:strRef>
              <c:f>'[Final Results-Switzerland.xlsx]Final'!$A$47</c:f>
              <c:strCache>
                <c:ptCount val="1"/>
                <c:pt idx="0">
                  <c:v>Tide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Results-Switzerland.xlsx]Final'!$B$47:$N$47</c:f>
              <c:numCache>
                <c:formatCode>0.0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14"/>
          <c:order val="21"/>
          <c:tx>
            <c:strRef>
              <c:f>'[Final Results-Switzerland.xlsx]Final'!$A$35</c:f>
              <c:strCache>
                <c:ptCount val="1"/>
                <c:pt idx="0">
                  <c:v>CAES-O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Results-Switzerland.xlsx]Final'!$B$35:$N$35</c:f>
              <c:numCache>
                <c:formatCode>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12"/>
          <c:order val="22"/>
          <c:tx>
            <c:strRef>
              <c:f>'[Final Results-Switzerland.xlsx]Final'!$A$33</c:f>
              <c:strCache>
                <c:ptCount val="1"/>
                <c:pt idx="0">
                  <c:v>Battery-O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Results-Switzerland.xlsx]Final'!$B$33:$N$33</c:f>
              <c:numCache>
                <c:formatCode>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3.2898038961511298</c:v>
                </c:pt>
              </c:numCache>
            </c:numRef>
          </c:val>
        </c:ser>
        <c:ser>
          <c:idx val="37"/>
          <c:order val="23"/>
          <c:tx>
            <c:v>Net Imports</c:v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multiLvlStrRef>
              <c:f>'[Final Results-Switzerland.xlsx]Final'!$B$21:$N$22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noNUC-SS</c:v>
                  </c:pt>
                  <c:pt idx="4">
                    <c:v>CO2-SS</c:v>
                  </c:pt>
                  <c:pt idx="7">
                    <c:v>LowCCS</c:v>
                  </c:pt>
                </c:lvl>
              </c:multiLvlStrCache>
            </c:multiLvlStrRef>
          </c:cat>
          <c:val>
            <c:numRef>
              <c:f>'[Final Results-Switzerland.xlsx]Final'!$B$60:$N$60</c:f>
              <c:numCache>
                <c:formatCode>_-* #,##0_-;\-* #,##0_-;_-* "-"??_-;_-@_-</c:formatCode>
                <c:ptCount val="10"/>
                <c:pt idx="0" formatCode="_(* #,##0.00_);_(* \(#,##0.00\);_(* &quot;-&quot;??_);_(@_)">
                  <c:v>1.8720000000009946</c:v>
                </c:pt>
                <c:pt idx="1">
                  <c:v>1.8691597365437555E-3</c:v>
                </c:pt>
                <c:pt idx="2">
                  <c:v>1.9859816467286879E-3</c:v>
                </c:pt>
                <c:pt idx="3">
                  <c:v>2.2196261689720023E-3</c:v>
                </c:pt>
                <c:pt idx="4">
                  <c:v>1.8691588486907246E-3</c:v>
                </c:pt>
                <c:pt idx="5">
                  <c:v>1.9859935198114748E-3</c:v>
                </c:pt>
                <c:pt idx="6">
                  <c:v>2.2196261514906587E-3</c:v>
                </c:pt>
                <c:pt idx="7">
                  <c:v>0</c:v>
                </c:pt>
                <c:pt idx="8">
                  <c:v>3.9026594508345802</c:v>
                </c:pt>
                <c:pt idx="9">
                  <c:v>55.677243093218777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"/>
        <c:overlap val="100"/>
        <c:axId val="33112448"/>
        <c:axId val="33113984"/>
      </c:barChart>
      <c:scatterChart>
        <c:scatterStyle val="lineMarker"/>
        <c:varyColors val="0"/>
        <c:ser>
          <c:idx val="0"/>
          <c:order val="24"/>
          <c:tx>
            <c:v>Electricity Demand</c:v>
          </c:tx>
          <c:spPr>
            <a:ln w="28575">
              <a:noFill/>
            </a:ln>
          </c:spPr>
          <c:yVal>
            <c:numRef>
              <c:f>'[Final Results-Switzerland.xlsx]Final'!$B$128:$N$128</c:f>
              <c:numCache>
                <c:formatCode>_-* #,##0_-;\-* #,##0_-;_-* "-"??_-;_-@_-</c:formatCode>
                <c:ptCount val="10"/>
                <c:pt idx="0">
                  <c:v>215.20000000000002</c:v>
                </c:pt>
                <c:pt idx="1">
                  <c:v>225.09999999999991</c:v>
                </c:pt>
                <c:pt idx="2">
                  <c:v>231.7</c:v>
                </c:pt>
                <c:pt idx="3">
                  <c:v>253.2172709528042</c:v>
                </c:pt>
                <c:pt idx="4">
                  <c:v>225.09999999999991</c:v>
                </c:pt>
                <c:pt idx="5">
                  <c:v>231.7</c:v>
                </c:pt>
                <c:pt idx="6">
                  <c:v>254.17643769191415</c:v>
                </c:pt>
                <c:pt idx="7">
                  <c:v>225.09999999999991</c:v>
                </c:pt>
                <c:pt idx="8">
                  <c:v>231.96350011252991</c:v>
                </c:pt>
                <c:pt idx="9">
                  <c:v>252.69999999999996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112448"/>
        <c:axId val="33113984"/>
      </c:scatterChart>
      <c:catAx>
        <c:axId val="33112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3113984"/>
        <c:crossesAt val="-1000"/>
        <c:auto val="1"/>
        <c:lblAlgn val="ctr"/>
        <c:lblOffset val="100"/>
        <c:noMultiLvlLbl val="0"/>
      </c:catAx>
      <c:valAx>
        <c:axId val="331139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PJ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33112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540420695276341"/>
          <c:y val="2.4747445784492873E-2"/>
          <c:w val="0.15319978165122522"/>
          <c:h val="0.961840565898168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de-DE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23180011889803"/>
          <c:y val="8.7058823529411758E-2"/>
          <c:w val="0.66572608508682174"/>
          <c:h val="0.87529411764705878"/>
        </c:manualLayout>
      </c:layout>
      <c:barChart>
        <c:barDir val="col"/>
        <c:grouping val="stacked"/>
        <c:varyColors val="0"/>
        <c:ser>
          <c:idx val="9"/>
          <c:order val="0"/>
          <c:tx>
            <c:strRef>
              <c:f>Final!$A$34</c:f>
              <c:strCache>
                <c:ptCount val="1"/>
                <c:pt idx="0">
                  <c:v>Pumps</c:v>
                </c:pt>
              </c:strCache>
            </c:strRef>
          </c:tx>
          <c:spPr>
            <a:pattFill prst="zigZag">
              <a:fgClr>
                <a:srgbClr xmlns:mc="http://schemas.openxmlformats.org/markup-compatibility/2006" xmlns:a14="http://schemas.microsoft.com/office/drawing/2010/main" val="00FFFF" mc:Ignorable="a14" a14:legacySpreadsheetColorIndex="35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12700">
              <a:solidFill>
                <a:srgbClr val="00FFFF"/>
              </a:solidFill>
              <a:prstDash val="solid"/>
            </a:ln>
          </c:spPr>
          <c:invertIfNegative val="0"/>
          <c:cat>
            <c:multiLvlStrRef>
              <c:f>Final!$B$22:$H$23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2035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2035</c:v>
                  </c:pt>
                  <c:pt idx="6">
                    <c:v>2050</c:v>
                  </c:pt>
                </c:lvl>
                <c:lvl>
                  <c:pt idx="1">
                    <c:v>CROSSTEM-CH</c:v>
                  </c:pt>
                  <c:pt idx="4">
                    <c:v>CROSSTEM</c:v>
                  </c:pt>
                </c:lvl>
              </c:multiLvlStrCache>
            </c:multiLvlStrRef>
          </c:cat>
          <c:val>
            <c:numRef>
              <c:f>Final!$B$34:$H$34</c:f>
              <c:numCache>
                <c:formatCode>0</c:formatCode>
                <c:ptCount val="7"/>
                <c:pt idx="0">
                  <c:v>0</c:v>
                </c:pt>
                <c:pt idx="1">
                  <c:v>-10.403546697961101</c:v>
                </c:pt>
                <c:pt idx="2">
                  <c:v>-24.704525420111398</c:v>
                </c:pt>
                <c:pt idx="3">
                  <c:v>-20.7095634880944</c:v>
                </c:pt>
                <c:pt idx="4">
                  <c:v>-10.403546697961101</c:v>
                </c:pt>
                <c:pt idx="5">
                  <c:v>-15.5983298429495</c:v>
                </c:pt>
                <c:pt idx="6">
                  <c:v>-25.434734924718899</c:v>
                </c:pt>
              </c:numCache>
            </c:numRef>
          </c:val>
        </c:ser>
        <c:ser>
          <c:idx val="3"/>
          <c:order val="1"/>
          <c:tx>
            <c:strRef>
              <c:f>Final!$A$46</c:f>
              <c:strCache>
                <c:ptCount val="1"/>
                <c:pt idx="0">
                  <c:v>Hydro (R) </c:v>
                </c:pt>
              </c:strCache>
            </c:strRef>
          </c:tx>
          <c:spPr>
            <a:solidFill>
              <a:srgbClr val="00FFFF"/>
            </a:solidFill>
            <a:ln w="25400">
              <a:noFill/>
            </a:ln>
          </c:spPr>
          <c:invertIfNegative val="0"/>
          <c:cat>
            <c:multiLvlStrRef>
              <c:f>Final!$B$22:$H$23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2035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2035</c:v>
                  </c:pt>
                  <c:pt idx="6">
                    <c:v>2050</c:v>
                  </c:pt>
                </c:lvl>
                <c:lvl>
                  <c:pt idx="1">
                    <c:v>CROSSTEM-CH</c:v>
                  </c:pt>
                  <c:pt idx="4">
                    <c:v>CROSSTEM</c:v>
                  </c:pt>
                </c:lvl>
              </c:multiLvlStrCache>
            </c:multiLvlStrRef>
          </c:cat>
          <c:val>
            <c:numRef>
              <c:f>Final!$B$46:$H$46</c:f>
              <c:numCache>
                <c:formatCode>0</c:formatCode>
                <c:ptCount val="7"/>
                <c:pt idx="0">
                  <c:v>57.694774549971399</c:v>
                </c:pt>
                <c:pt idx="1">
                  <c:v>64.979549999999904</c:v>
                </c:pt>
                <c:pt idx="2">
                  <c:v>66.641400000000104</c:v>
                </c:pt>
                <c:pt idx="3">
                  <c:v>67.549599999999998</c:v>
                </c:pt>
                <c:pt idx="4">
                  <c:v>64.979549999999904</c:v>
                </c:pt>
                <c:pt idx="5">
                  <c:v>66.641400000000104</c:v>
                </c:pt>
                <c:pt idx="6">
                  <c:v>67.549599999999998</c:v>
                </c:pt>
              </c:numCache>
            </c:numRef>
          </c:val>
        </c:ser>
        <c:ser>
          <c:idx val="17"/>
          <c:order val="2"/>
          <c:tx>
            <c:strRef>
              <c:f>Final!$A$47</c:f>
              <c:strCache>
                <c:ptCount val="1"/>
                <c:pt idx="0">
                  <c:v>Hydro (D) </c:v>
                </c:pt>
              </c:strCache>
            </c:strRef>
          </c:tx>
          <c:spPr>
            <a:pattFill prst="dkUpDiag">
              <a:fgClr>
                <a:srgbClr xmlns:mc="http://schemas.openxmlformats.org/markup-compatibility/2006" xmlns:a14="http://schemas.microsoft.com/office/drawing/2010/main" val="00FFFF" mc:Ignorable="a14" a14:legacySpreadsheetColorIndex="15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invertIfNegative val="0"/>
          <c:cat>
            <c:multiLvlStrRef>
              <c:f>Final!$B$22:$H$23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2035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2035</c:v>
                  </c:pt>
                  <c:pt idx="6">
                    <c:v>2050</c:v>
                  </c:pt>
                </c:lvl>
                <c:lvl>
                  <c:pt idx="1">
                    <c:v>CROSSTEM-CH</c:v>
                  </c:pt>
                  <c:pt idx="4">
                    <c:v>CROSSTEM</c:v>
                  </c:pt>
                </c:lvl>
              </c:multiLvlStrCache>
            </c:multiLvlStrRef>
          </c:cat>
          <c:val>
            <c:numRef>
              <c:f>Final!$B$47:$H$47</c:f>
              <c:numCache>
                <c:formatCode>0</c:formatCode>
                <c:ptCount val="7"/>
                <c:pt idx="0">
                  <c:v>69.8537206700844</c:v>
                </c:pt>
                <c:pt idx="1">
                  <c:v>72.881549999999905</c:v>
                </c:pt>
                <c:pt idx="2">
                  <c:v>74.543400000000005</c:v>
                </c:pt>
                <c:pt idx="3">
                  <c:v>74.451600000000198</c:v>
                </c:pt>
                <c:pt idx="4">
                  <c:v>72.881550000000004</c:v>
                </c:pt>
                <c:pt idx="5">
                  <c:v>74.543399999999906</c:v>
                </c:pt>
                <c:pt idx="6">
                  <c:v>74.4515999999999</c:v>
                </c:pt>
              </c:numCache>
            </c:numRef>
          </c:val>
        </c:ser>
        <c:ser>
          <c:idx val="18"/>
          <c:order val="3"/>
          <c:tx>
            <c:strRef>
              <c:f>Final!$A$48</c:f>
              <c:strCache>
                <c:ptCount val="1"/>
                <c:pt idx="0">
                  <c:v>Hydro (P) </c:v>
                </c:pt>
              </c:strCache>
            </c:strRef>
          </c:tx>
          <c:spPr>
            <a:pattFill prst="dkVert">
              <a:fgClr>
                <a:srgbClr xmlns:mc="http://schemas.openxmlformats.org/markup-compatibility/2006" xmlns:a14="http://schemas.microsoft.com/office/drawing/2010/main" val="FFFFFF" mc:Ignorable="a14" a14:legacySpreadsheetColorIndex="65"/>
              </a:fgClr>
              <a:bgClr>
                <a:srgbClr xmlns:mc="http://schemas.openxmlformats.org/markup-compatibility/2006" xmlns:a14="http://schemas.microsoft.com/office/drawing/2010/main" val="00FFFF" mc:Ignorable="a14" a14:legacySpreadsheetColorIndex="15"/>
              </a:bgClr>
            </a:pattFill>
            <a:ln w="12700">
              <a:solidFill>
                <a:srgbClr val="00FFFF"/>
              </a:solidFill>
              <a:prstDash val="solid"/>
            </a:ln>
          </c:spPr>
          <c:invertIfNegative val="0"/>
          <c:cat>
            <c:multiLvlStrRef>
              <c:f>Final!$B$22:$H$23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2035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2035</c:v>
                  </c:pt>
                  <c:pt idx="6">
                    <c:v>2050</c:v>
                  </c:pt>
                </c:lvl>
                <c:lvl>
                  <c:pt idx="1">
                    <c:v>CROSSTEM-CH</c:v>
                  </c:pt>
                  <c:pt idx="4">
                    <c:v>CROSSTEM</c:v>
                  </c:pt>
                </c:lvl>
              </c:multiLvlStrCache>
            </c:multiLvlStrRef>
          </c:cat>
          <c:val>
            <c:numRef>
              <c:f>Final!$B$48:$H$48</c:f>
              <c:numCache>
                <c:formatCode>0</c:formatCode>
                <c:ptCount val="7"/>
                <c:pt idx="0">
                  <c:v>0</c:v>
                </c:pt>
                <c:pt idx="1">
                  <c:v>8.3228373583688704</c:v>
                </c:pt>
                <c:pt idx="2">
                  <c:v>19.763620336089101</c:v>
                </c:pt>
                <c:pt idx="3">
                  <c:v>16.567650790475501</c:v>
                </c:pt>
                <c:pt idx="4">
                  <c:v>8.3228373583688704</c:v>
                </c:pt>
                <c:pt idx="5">
                  <c:v>12.478663874359601</c:v>
                </c:pt>
                <c:pt idx="6">
                  <c:v>20.347787939775099</c:v>
                </c:pt>
              </c:numCache>
            </c:numRef>
          </c:val>
        </c:ser>
        <c:ser>
          <c:idx val="14"/>
          <c:order val="4"/>
          <c:tx>
            <c:strRef>
              <c:f>Final!$A$30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FFFF00"/>
            </a:solidFill>
            <a:ln w="25400">
              <a:noFill/>
            </a:ln>
          </c:spPr>
          <c:invertIfNegative val="0"/>
          <c:cat>
            <c:multiLvlStrRef>
              <c:f>Final!$B$22:$H$23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2035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2035</c:v>
                  </c:pt>
                  <c:pt idx="6">
                    <c:v>2050</c:v>
                  </c:pt>
                </c:lvl>
                <c:lvl>
                  <c:pt idx="1">
                    <c:v>CROSSTEM-CH</c:v>
                  </c:pt>
                  <c:pt idx="4">
                    <c:v>CROSSTEM</c:v>
                  </c:pt>
                </c:lvl>
              </c:multiLvlStrCache>
            </c:multiLvlStrRef>
          </c:cat>
          <c:val>
            <c:numRef>
              <c:f>Final!$B$30:$H$30</c:f>
              <c:numCache>
                <c:formatCode>0</c:formatCode>
                <c:ptCount val="7"/>
                <c:pt idx="0">
                  <c:v>87.713687808000003</c:v>
                </c:pt>
                <c:pt idx="1">
                  <c:v>76.357581350399997</c:v>
                </c:pt>
                <c:pt idx="2">
                  <c:v>6.4547884800000102</c:v>
                </c:pt>
                <c:pt idx="3">
                  <c:v>0</c:v>
                </c:pt>
                <c:pt idx="4">
                  <c:v>76.357581350399997</c:v>
                </c:pt>
                <c:pt idx="5">
                  <c:v>6.4547884800000102</c:v>
                </c:pt>
                <c:pt idx="6">
                  <c:v>0</c:v>
                </c:pt>
              </c:numCache>
            </c:numRef>
          </c:val>
        </c:ser>
        <c:ser>
          <c:idx val="8"/>
          <c:order val="5"/>
          <c:tx>
            <c:strRef>
              <c:f>Final!$A$28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000000"/>
            </a:solidFill>
            <a:ln w="25400">
              <a:noFill/>
            </a:ln>
          </c:spPr>
          <c:invertIfNegative val="0"/>
          <c:cat>
            <c:multiLvlStrRef>
              <c:f>Final!$B$22:$H$23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2035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2035</c:v>
                  </c:pt>
                  <c:pt idx="6">
                    <c:v>2050</c:v>
                  </c:pt>
                </c:lvl>
                <c:lvl>
                  <c:pt idx="1">
                    <c:v>CROSSTEM-CH</c:v>
                  </c:pt>
                  <c:pt idx="4">
                    <c:v>CROSSTEM</c:v>
                  </c:pt>
                </c:lvl>
              </c:multiLvlStrCache>
            </c:multiLvlStrRef>
          </c:cat>
          <c:val>
            <c:numRef>
              <c:f>Final!$B$28:$H$28</c:f>
              <c:numCache>
                <c:formatCode>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0"/>
          <c:order val="6"/>
          <c:tx>
            <c:strRef>
              <c:f>Final!$A$29</c:f>
              <c:strCache>
                <c:ptCount val="1"/>
                <c:pt idx="0">
                  <c:v>Coal-CCS</c:v>
                </c:pt>
              </c:strCache>
            </c:strRef>
          </c:tx>
          <c:spPr>
            <a:pattFill prst="pct80">
              <a:fgClr>
                <a:srgbClr xmlns:mc="http://schemas.openxmlformats.org/markup-compatibility/2006" xmlns:a14="http://schemas.microsoft.com/office/drawing/2010/main" val="000000" mc:Ignorable="a14" a14:legacySpreadsheetColorIndex="8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invertIfNegative val="0"/>
          <c:cat>
            <c:multiLvlStrRef>
              <c:f>Final!$B$22:$H$23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2035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2035</c:v>
                  </c:pt>
                  <c:pt idx="6">
                    <c:v>2050</c:v>
                  </c:pt>
                </c:lvl>
                <c:lvl>
                  <c:pt idx="1">
                    <c:v>CROSSTEM-CH</c:v>
                  </c:pt>
                  <c:pt idx="4">
                    <c:v>CROSSTEM</c:v>
                  </c:pt>
                </c:lvl>
              </c:multiLvlStrCache>
            </c:multiLvlStrRef>
          </c:cat>
          <c:val>
            <c:numRef>
              <c:f>Final!$B$29:$H$29</c:f>
              <c:numCache>
                <c:formatCode>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7"/>
          <c:order val="7"/>
          <c:tx>
            <c:strRef>
              <c:f>Final!$A$24</c:f>
              <c:strCache>
                <c:ptCount val="1"/>
                <c:pt idx="0">
                  <c:v>Gas (Base)</c:v>
                </c:pt>
              </c:strCache>
            </c:strRef>
          </c:tx>
          <c:spPr>
            <a:solidFill>
              <a:srgbClr val="800000"/>
            </a:solidFill>
            <a:ln w="25400">
              <a:noFill/>
            </a:ln>
          </c:spPr>
          <c:invertIfNegative val="0"/>
          <c:cat>
            <c:multiLvlStrRef>
              <c:f>Final!$B$22:$H$23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2035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2035</c:v>
                  </c:pt>
                  <c:pt idx="6">
                    <c:v>2050</c:v>
                  </c:pt>
                </c:lvl>
                <c:lvl>
                  <c:pt idx="1">
                    <c:v>CROSSTEM-CH</c:v>
                  </c:pt>
                  <c:pt idx="4">
                    <c:v>CROSSTEM</c:v>
                  </c:pt>
                </c:lvl>
              </c:multiLvlStrCache>
            </c:multiLvlStrRef>
          </c:cat>
          <c:val>
            <c:numRef>
              <c:f>Final!$B$24:$H$24</c:f>
              <c:numCache>
                <c:formatCode>0</c:formatCode>
                <c:ptCount val="7"/>
                <c:pt idx="0">
                  <c:v>5.1853334941174296</c:v>
                </c:pt>
                <c:pt idx="1">
                  <c:v>20.746026234415599</c:v>
                </c:pt>
                <c:pt idx="2">
                  <c:v>83.9968682763826</c:v>
                </c:pt>
                <c:pt idx="3">
                  <c:v>73.083377885660198</c:v>
                </c:pt>
                <c:pt idx="4">
                  <c:v>20.803989493812701</c:v>
                </c:pt>
                <c:pt idx="5">
                  <c:v>46.239835304399797</c:v>
                </c:pt>
                <c:pt idx="6">
                  <c:v>59.855927050632303</c:v>
                </c:pt>
              </c:numCache>
            </c:numRef>
          </c:val>
        </c:ser>
        <c:ser>
          <c:idx val="12"/>
          <c:order val="8"/>
          <c:tx>
            <c:strRef>
              <c:f>Final!$A$25</c:f>
              <c:strCache>
                <c:ptCount val="1"/>
                <c:pt idx="0">
                  <c:v>Gas (CHP)</c:v>
                </c:pt>
              </c:strCache>
            </c:strRef>
          </c:tx>
          <c:spPr>
            <a:pattFill prst="trellis">
              <a:fgClr>
                <a:srgbClr xmlns:mc="http://schemas.openxmlformats.org/markup-compatibility/2006" xmlns:a14="http://schemas.microsoft.com/office/drawing/2010/main" val="800000" mc:Ignorable="a14" a14:legacySpreadsheetColorIndex="37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invertIfNegative val="0"/>
          <c:cat>
            <c:multiLvlStrRef>
              <c:f>Final!$B$22:$H$23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2035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2035</c:v>
                  </c:pt>
                  <c:pt idx="6">
                    <c:v>2050</c:v>
                  </c:pt>
                </c:lvl>
                <c:lvl>
                  <c:pt idx="1">
                    <c:v>CROSSTEM-CH</c:v>
                  </c:pt>
                  <c:pt idx="4">
                    <c:v>CROSSTEM</c:v>
                  </c:pt>
                </c:lvl>
              </c:multiLvlStrCache>
            </c:multiLvlStrRef>
          </c:cat>
          <c:val>
            <c:numRef>
              <c:f>Final!$B$25:$H$25</c:f>
              <c:numCache>
                <c:formatCode>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3"/>
          <c:order val="9"/>
          <c:tx>
            <c:strRef>
              <c:f>Final!$A$26</c:f>
              <c:strCache>
                <c:ptCount val="1"/>
                <c:pt idx="0">
                  <c:v>Gas (Flex)</c:v>
                </c:pt>
              </c:strCache>
            </c:strRef>
          </c:tx>
          <c:spPr>
            <a:pattFill prst="dkUpDiag">
              <a:fgClr>
                <a:srgbClr xmlns:mc="http://schemas.openxmlformats.org/markup-compatibility/2006" xmlns:a14="http://schemas.microsoft.com/office/drawing/2010/main" val="800000" mc:Ignorable="a14" a14:legacySpreadsheetColorIndex="37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invertIfNegative val="0"/>
          <c:cat>
            <c:multiLvlStrRef>
              <c:f>Final!$B$22:$H$23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2035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2035</c:v>
                  </c:pt>
                  <c:pt idx="6">
                    <c:v>2050</c:v>
                  </c:pt>
                </c:lvl>
                <c:lvl>
                  <c:pt idx="1">
                    <c:v>CROSSTEM-CH</c:v>
                  </c:pt>
                  <c:pt idx="4">
                    <c:v>CROSSTEM</c:v>
                  </c:pt>
                </c:lvl>
              </c:multiLvlStrCache>
            </c:multiLvlStrRef>
          </c:cat>
          <c:val>
            <c:numRef>
              <c:f>Final!$B$26:$H$26</c:f>
              <c:numCache>
                <c:formatCode>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19.764622297560301</c:v>
                </c:pt>
                <c:pt idx="3">
                  <c:v>18.0419854629558</c:v>
                </c:pt>
                <c:pt idx="4">
                  <c:v>0</c:v>
                </c:pt>
                <c:pt idx="5">
                  <c:v>54.990558067151703</c:v>
                </c:pt>
                <c:pt idx="6">
                  <c:v>67.557896523022706</c:v>
                </c:pt>
              </c:numCache>
            </c:numRef>
          </c:val>
        </c:ser>
        <c:ser>
          <c:idx val="5"/>
          <c:order val="10"/>
          <c:tx>
            <c:strRef>
              <c:f>Final!$A$27</c:f>
              <c:strCache>
                <c:ptCount val="1"/>
                <c:pt idx="0">
                  <c:v>Gas-CCS</c:v>
                </c:pt>
              </c:strCache>
            </c:strRef>
          </c:tx>
          <c:spPr>
            <a:pattFill prst="lgCheck">
              <a:fgClr>
                <a:srgbClr xmlns:mc="http://schemas.openxmlformats.org/markup-compatibility/2006" xmlns:a14="http://schemas.microsoft.com/office/drawing/2010/main" val="800000" mc:Ignorable="a14" a14:legacySpreadsheetColorIndex="37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invertIfNegative val="0"/>
          <c:cat>
            <c:multiLvlStrRef>
              <c:f>Final!$B$22:$H$23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2035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2035</c:v>
                  </c:pt>
                  <c:pt idx="6">
                    <c:v>2050</c:v>
                  </c:pt>
                </c:lvl>
                <c:lvl>
                  <c:pt idx="1">
                    <c:v>CROSSTEM-CH</c:v>
                  </c:pt>
                  <c:pt idx="4">
                    <c:v>CROSSTEM</c:v>
                  </c:pt>
                </c:lvl>
              </c:multiLvlStrCache>
            </c:multiLvlStrRef>
          </c:cat>
          <c:val>
            <c:numRef>
              <c:f>Final!$B$27:$H$27</c:f>
              <c:numCache>
                <c:formatCode>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2"/>
          <c:order val="11"/>
          <c:tx>
            <c:strRef>
              <c:f>Final!$A$31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rgbClr val="3366FF"/>
            </a:solidFill>
            <a:ln w="25400">
              <a:noFill/>
            </a:ln>
          </c:spPr>
          <c:invertIfNegative val="0"/>
          <c:cat>
            <c:multiLvlStrRef>
              <c:f>Final!$B$22:$H$23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2035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2035</c:v>
                  </c:pt>
                  <c:pt idx="6">
                    <c:v>2050</c:v>
                  </c:pt>
                </c:lvl>
                <c:lvl>
                  <c:pt idx="1">
                    <c:v>CROSSTEM-CH</c:v>
                  </c:pt>
                  <c:pt idx="4">
                    <c:v>CROSSTEM</c:v>
                  </c:pt>
                </c:lvl>
              </c:multiLvlStrCache>
            </c:multiLvlStrRef>
          </c:cat>
          <c:val>
            <c:numRef>
              <c:f>Final!$B$31:$H$31</c:f>
              <c:numCache>
                <c:formatCode>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0"/>
          <c:order val="12"/>
          <c:tx>
            <c:strRef>
              <c:f>Final!$A$38</c:f>
              <c:strCache>
                <c:ptCount val="1"/>
                <c:pt idx="0">
                  <c:v>Geothermal</c:v>
                </c:pt>
              </c:strCache>
            </c:strRef>
          </c:tx>
          <c:spPr>
            <a:solidFill>
              <a:srgbClr val="FFCC99"/>
            </a:solidFill>
            <a:ln w="25400">
              <a:noFill/>
            </a:ln>
          </c:spPr>
          <c:invertIfNegative val="0"/>
          <c:cat>
            <c:multiLvlStrRef>
              <c:f>Final!$B$22:$H$23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2035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2035</c:v>
                  </c:pt>
                  <c:pt idx="6">
                    <c:v>2050</c:v>
                  </c:pt>
                </c:lvl>
                <c:lvl>
                  <c:pt idx="1">
                    <c:v>CROSSTEM-CH</c:v>
                  </c:pt>
                  <c:pt idx="4">
                    <c:v>CROSSTEM</c:v>
                  </c:pt>
                </c:lvl>
              </c:multiLvlStrCache>
            </c:multiLvlStrRef>
          </c:cat>
          <c:val>
            <c:numRef>
              <c:f>Final!$B$38:$H$38</c:f>
              <c:numCache>
                <c:formatCode>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16"/>
          <c:order val="13"/>
          <c:tx>
            <c:strRef>
              <c:f>Final!$A$39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CC00"/>
            </a:solidFill>
            <a:ln w="25400">
              <a:noFill/>
            </a:ln>
          </c:spPr>
          <c:invertIfNegative val="0"/>
          <c:cat>
            <c:multiLvlStrRef>
              <c:f>Final!$B$22:$H$23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2035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2035</c:v>
                  </c:pt>
                  <c:pt idx="6">
                    <c:v>2050</c:v>
                  </c:pt>
                </c:lvl>
                <c:lvl>
                  <c:pt idx="1">
                    <c:v>CROSSTEM-CH</c:v>
                  </c:pt>
                  <c:pt idx="4">
                    <c:v>CROSSTEM</c:v>
                  </c:pt>
                </c:lvl>
              </c:multiLvlStrCache>
            </c:multiLvlStrRef>
          </c:cat>
          <c:val>
            <c:numRef>
              <c:f>Final!$B$39:$H$39</c:f>
              <c:numCache>
                <c:formatCode>0</c:formatCode>
                <c:ptCount val="7"/>
                <c:pt idx="0">
                  <c:v>0.29987999999999998</c:v>
                </c:pt>
                <c:pt idx="1">
                  <c:v>0.38449032661129701</c:v>
                </c:pt>
                <c:pt idx="2">
                  <c:v>0.153796130644519</c:v>
                </c:pt>
                <c:pt idx="3">
                  <c:v>35.228303030215997</c:v>
                </c:pt>
                <c:pt idx="4">
                  <c:v>0.38449032661129701</c:v>
                </c:pt>
                <c:pt idx="5">
                  <c:v>0.153796130644519</c:v>
                </c:pt>
                <c:pt idx="6">
                  <c:v>0</c:v>
                </c:pt>
              </c:numCache>
            </c:numRef>
          </c:val>
        </c:ser>
        <c:ser>
          <c:idx val="11"/>
          <c:order val="14"/>
          <c:tx>
            <c:strRef>
              <c:f>Final!$A$40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FF0000"/>
            </a:solidFill>
            <a:ln w="25400">
              <a:noFill/>
            </a:ln>
          </c:spPr>
          <c:invertIfNegative val="0"/>
          <c:cat>
            <c:multiLvlStrRef>
              <c:f>Final!$B$22:$H$23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2035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2035</c:v>
                  </c:pt>
                  <c:pt idx="6">
                    <c:v>2050</c:v>
                  </c:pt>
                </c:lvl>
                <c:lvl>
                  <c:pt idx="1">
                    <c:v>CROSSTEM-CH</c:v>
                  </c:pt>
                  <c:pt idx="4">
                    <c:v>CROSSTEM</c:v>
                  </c:pt>
                </c:lvl>
              </c:multiLvlStrCache>
            </c:multiLvlStrRef>
          </c:cat>
          <c:val>
            <c:numRef>
              <c:f>Final!$B$40:$H$40</c:f>
              <c:numCache>
                <c:formatCode>0</c:formatCode>
                <c:ptCount val="7"/>
                <c:pt idx="0">
                  <c:v>0.13175999999999999</c:v>
                </c:pt>
                <c:pt idx="1">
                  <c:v>0.18543167999999999</c:v>
                </c:pt>
                <c:pt idx="2">
                  <c:v>7.4172671999999995E-2</c:v>
                </c:pt>
                <c:pt idx="3">
                  <c:v>0</c:v>
                </c:pt>
                <c:pt idx="4">
                  <c:v>0.18543167999999999</c:v>
                </c:pt>
                <c:pt idx="5">
                  <c:v>7.4172672000000106E-2</c:v>
                </c:pt>
                <c:pt idx="6">
                  <c:v>0</c:v>
                </c:pt>
              </c:numCache>
            </c:numRef>
          </c:val>
        </c:ser>
        <c:ser>
          <c:idx val="4"/>
          <c:order val="15"/>
          <c:tx>
            <c:strRef>
              <c:f>Final!$A$41</c:f>
              <c:strCache>
                <c:ptCount val="1"/>
                <c:pt idx="0">
                  <c:v>Waste &amp; Biogas</c:v>
                </c:pt>
              </c:strCache>
            </c:strRef>
          </c:tx>
          <c:spPr>
            <a:solidFill>
              <a:srgbClr val="CCCCFF"/>
            </a:solidFill>
            <a:ln w="25400">
              <a:noFill/>
            </a:ln>
          </c:spPr>
          <c:invertIfNegative val="0"/>
          <c:cat>
            <c:multiLvlStrRef>
              <c:f>Final!$B$22:$H$23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2035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2035</c:v>
                  </c:pt>
                  <c:pt idx="6">
                    <c:v>2050</c:v>
                  </c:pt>
                </c:lvl>
                <c:lvl>
                  <c:pt idx="1">
                    <c:v>CROSSTEM-CH</c:v>
                  </c:pt>
                  <c:pt idx="4">
                    <c:v>CROSSTEM</c:v>
                  </c:pt>
                </c:lvl>
              </c:multiLvlStrCache>
            </c:multiLvlStrRef>
          </c:cat>
          <c:val>
            <c:numRef>
              <c:f>Final!$B$41:$H$41</c:f>
              <c:numCache>
                <c:formatCode>0</c:formatCode>
                <c:ptCount val="7"/>
                <c:pt idx="0">
                  <c:v>8.2339559999999992</c:v>
                </c:pt>
                <c:pt idx="1">
                  <c:v>8.0500000000000007</c:v>
                </c:pt>
                <c:pt idx="2">
                  <c:v>8.0500000000000007</c:v>
                </c:pt>
                <c:pt idx="3">
                  <c:v>8.0500000000000007</c:v>
                </c:pt>
                <c:pt idx="4">
                  <c:v>8.0500000000000007</c:v>
                </c:pt>
                <c:pt idx="5">
                  <c:v>8.0500000000000007</c:v>
                </c:pt>
                <c:pt idx="6">
                  <c:v>8.0500000000000007</c:v>
                </c:pt>
              </c:numCache>
            </c:numRef>
          </c:val>
        </c:ser>
        <c:ser>
          <c:idx val="15"/>
          <c:order val="16"/>
          <c:tx>
            <c:strRef>
              <c:f>Final!$A$42</c:f>
              <c:strCache>
                <c:ptCount val="1"/>
                <c:pt idx="0">
                  <c:v>Wood</c:v>
                </c:pt>
              </c:strCache>
            </c:strRef>
          </c:tx>
          <c:spPr>
            <a:solidFill>
              <a:srgbClr val="FF00FF"/>
            </a:solidFill>
            <a:ln w="25400">
              <a:noFill/>
            </a:ln>
          </c:spPr>
          <c:invertIfNegative val="0"/>
          <c:cat>
            <c:multiLvlStrRef>
              <c:f>Final!$B$22:$H$23</c:f>
              <c:multiLvlStrCache>
                <c:ptCount val="7"/>
                <c:lvl>
                  <c:pt idx="0">
                    <c:v>2010</c:v>
                  </c:pt>
                  <c:pt idx="1">
                    <c:v>2020</c:v>
                  </c:pt>
                  <c:pt idx="2">
                    <c:v>2035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2035</c:v>
                  </c:pt>
                  <c:pt idx="6">
                    <c:v>2050</c:v>
                  </c:pt>
                </c:lvl>
                <c:lvl>
                  <c:pt idx="1">
                    <c:v>CROSSTEM-CH</c:v>
                  </c:pt>
                  <c:pt idx="4">
                    <c:v>CROSSTEM</c:v>
                  </c:pt>
                </c:lvl>
              </c:multiLvlStrCache>
            </c:multiLvlStrRef>
          </c:cat>
          <c:val>
            <c:numRef>
              <c:f>Final!$B$42:$H$42</c:f>
              <c:numCache>
                <c:formatCode>0</c:formatCode>
                <c:ptCount val="7"/>
                <c:pt idx="0">
                  <c:v>0.38104432202017202</c:v>
                </c:pt>
                <c:pt idx="1">
                  <c:v>0.28578324151512802</c:v>
                </c:pt>
                <c:pt idx="2">
                  <c:v>0.14289162075756401</c:v>
                </c:pt>
                <c:pt idx="3">
                  <c:v>0</c:v>
                </c:pt>
                <c:pt idx="4">
                  <c:v>0.28578324151512802</c:v>
                </c:pt>
                <c:pt idx="5">
                  <c:v>9.4020400192545206E-2</c:v>
                </c:pt>
                <c:pt idx="6">
                  <c:v>0</c:v>
                </c:pt>
              </c:numCache>
            </c:numRef>
          </c:val>
        </c:ser>
        <c:ser>
          <c:idx val="6"/>
          <c:order val="18"/>
          <c:tx>
            <c:v>Net Import</c:v>
          </c:tx>
          <c:spPr>
            <a:solidFill>
              <a:srgbClr val="FF6600"/>
            </a:solidFill>
            <a:ln w="25400">
              <a:noFill/>
            </a:ln>
          </c:spPr>
          <c:invertIfNegative val="0"/>
          <c:val>
            <c:numRef>
              <c:f>Final!$B$55:$H$55</c:f>
              <c:numCache>
                <c:formatCode>_(* #,##0.00_);_(* \(#,##0.00\);_(* "-"??_);_(@_)</c:formatCode>
                <c:ptCount val="7"/>
                <c:pt idx="0">
                  <c:v>1.8755999999999915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1.9999999982047711E-3</c:v>
                </c:pt>
                <c:pt idx="5">
                  <c:v>2.1875000007014478E-3</c:v>
                </c:pt>
                <c:pt idx="6">
                  <c:v>2.3749998079978241E-3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00164736"/>
        <c:axId val="100166656"/>
      </c:barChart>
      <c:scatterChart>
        <c:scatterStyle val="lineMarker"/>
        <c:varyColors val="0"/>
        <c:ser>
          <c:idx val="1"/>
          <c:order val="17"/>
          <c:tx>
            <c:strRef>
              <c:f>Final!$A$122</c:f>
              <c:strCache>
                <c:ptCount val="1"/>
                <c:pt idx="0">
                  <c:v>Total Demand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yVal>
            <c:numRef>
              <c:f>Final!$B$122:$H$122</c:f>
              <c:numCache>
                <c:formatCode>0.0</c:formatCode>
                <c:ptCount val="7"/>
                <c:pt idx="0">
                  <c:v>215.20000000000002</c:v>
                </c:pt>
                <c:pt idx="1">
                  <c:v>225.09999999999991</c:v>
                </c:pt>
                <c:pt idx="2">
                  <c:v>236</c:v>
                </c:pt>
                <c:pt idx="3">
                  <c:v>252.69999999999996</c:v>
                </c:pt>
                <c:pt idx="4">
                  <c:v>225.09999999999991</c:v>
                </c:pt>
                <c:pt idx="5">
                  <c:v>236</c:v>
                </c:pt>
                <c:pt idx="6">
                  <c:v>252.69999999999996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164736"/>
        <c:axId val="100166656"/>
      </c:scatterChart>
      <c:catAx>
        <c:axId val="100164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de-DE"/>
          </a:p>
        </c:txPr>
        <c:crossAx val="100166656"/>
        <c:crosses val="autoZero"/>
        <c:auto val="1"/>
        <c:lblAlgn val="ctr"/>
        <c:lblOffset val="100"/>
        <c:tickLblSkip val="2"/>
        <c:noMultiLvlLbl val="0"/>
      </c:catAx>
      <c:valAx>
        <c:axId val="1001666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de-CH" sz="1400"/>
                  <a:t>PJ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de-DE"/>
          </a:p>
        </c:txPr>
        <c:crossAx val="100164736"/>
        <c:crosses val="autoZero"/>
        <c:crossBetween val="between"/>
      </c:valAx>
      <c:spPr>
        <a:noFill/>
        <a:ln w="3175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8154544241291868"/>
          <c:y val="9.6470588235294114E-2"/>
          <c:w val="0.21280617465189733"/>
          <c:h val="0.85176470588235298"/>
        </c:manualLayout>
      </c:layout>
      <c:overlay val="0"/>
      <c:txPr>
        <a:bodyPr/>
        <a:lstStyle/>
        <a:p>
          <a:pPr>
            <a:defRPr sz="16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de-DE"/>
        </a:p>
      </c:txPr>
    </c:legend>
    <c:plotVisOnly val="1"/>
    <c:dispBlanksAs val="zero"/>
    <c:showDLblsOverMax val="0"/>
  </c:chart>
  <c:spPr>
    <a:ln>
      <a:solidFill>
        <a:schemeClr val="tx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de-DE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de-CH"/>
              <a:t>CH - Export</a:t>
            </a:r>
          </a:p>
        </c:rich>
      </c:tx>
      <c:layout>
        <c:manualLayout>
          <c:xMode val="edge"/>
          <c:yMode val="edge"/>
          <c:x val="0.30186158444790895"/>
          <c:y val="3.405567784135096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8987827615449537"/>
          <c:y val="0.12513149580602156"/>
          <c:w val="0.62978120453560515"/>
          <c:h val="0.68632000958226869"/>
        </c:manualLayout>
      </c:layout>
      <c:areaChart>
        <c:grouping val="stacked"/>
        <c:varyColors val="0"/>
        <c:ser>
          <c:idx val="0"/>
          <c:order val="0"/>
          <c:tx>
            <c:strRef>
              <c:f>Result!$D$50</c:f>
              <c:strCache>
                <c:ptCount val="1"/>
                <c:pt idx="0">
                  <c:v>CH-&gt;AT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Result!$E$45:$AB$46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Result!$E$50:$AB$50</c:f>
              <c:numCache>
                <c:formatCode>0.00</c:formatCode>
                <c:ptCount val="24"/>
                <c:pt idx="0">
                  <c:v>4.8287846665374008E-2</c:v>
                </c:pt>
                <c:pt idx="1">
                  <c:v>4.8287846665374008E-2</c:v>
                </c:pt>
                <c:pt idx="2">
                  <c:v>4.8287846665374008E-2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4.8287846665374008E-2</c:v>
                </c:pt>
                <c:pt idx="7">
                  <c:v>4.8287846665374008E-2</c:v>
                </c:pt>
                <c:pt idx="8">
                  <c:v>4.8287846665374008E-2</c:v>
                </c:pt>
                <c:pt idx="9">
                  <c:v>4.8287846665374008E-2</c:v>
                </c:pt>
                <c:pt idx="10">
                  <c:v>4.8287846665374008E-2</c:v>
                </c:pt>
                <c:pt idx="11">
                  <c:v>4.8287846665374008E-2</c:v>
                </c:pt>
                <c:pt idx="12">
                  <c:v>4.8287846665374008E-2</c:v>
                </c:pt>
                <c:pt idx="13">
                  <c:v>4.8287846665374008E-2</c:v>
                </c:pt>
                <c:pt idx="14">
                  <c:v>4.8287846665374008E-2</c:v>
                </c:pt>
                <c:pt idx="15">
                  <c:v>4.8287846665374008E-2</c:v>
                </c:pt>
                <c:pt idx="16">
                  <c:v>4.8287846665374008E-2</c:v>
                </c:pt>
                <c:pt idx="17">
                  <c:v>4.8287846665374008E-2</c:v>
                </c:pt>
                <c:pt idx="18">
                  <c:v>4.8287846665374008E-2</c:v>
                </c:pt>
                <c:pt idx="19">
                  <c:v>4.8287846665374008E-2</c:v>
                </c:pt>
                <c:pt idx="20">
                  <c:v>4.8287846665374008E-2</c:v>
                </c:pt>
                <c:pt idx="21">
                  <c:v>4.8287846665374008E-2</c:v>
                </c:pt>
                <c:pt idx="22">
                  <c:v>4.8287846665374008E-2</c:v>
                </c:pt>
                <c:pt idx="23">
                  <c:v>4.8287846665374008E-2</c:v>
                </c:pt>
              </c:numCache>
            </c:numRef>
          </c:val>
        </c:ser>
        <c:ser>
          <c:idx val="1"/>
          <c:order val="1"/>
          <c:tx>
            <c:strRef>
              <c:f>Result!$D$51</c:f>
              <c:strCache>
                <c:ptCount val="1"/>
                <c:pt idx="0">
                  <c:v>CH-&gt;DE</c:v>
                </c:pt>
              </c:strCache>
            </c:strRef>
          </c:tx>
          <c:spPr>
            <a:solidFill>
              <a:srgbClr val="0000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Result!$E$45:$AB$46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Result!$E$51:$AB$51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0.47564687975646974</c:v>
                </c:pt>
                <c:pt idx="10">
                  <c:v>0.47564687975646974</c:v>
                </c:pt>
                <c:pt idx="11">
                  <c:v>0.47564687975646974</c:v>
                </c:pt>
                <c:pt idx="12">
                  <c:v>0.47564687975646974</c:v>
                </c:pt>
                <c:pt idx="13">
                  <c:v>0.47564687975646974</c:v>
                </c:pt>
                <c:pt idx="14">
                  <c:v>0.47564687975646974</c:v>
                </c:pt>
                <c:pt idx="15">
                  <c:v>0.47564687975646974</c:v>
                </c:pt>
                <c:pt idx="16">
                  <c:v>0.47564687975646974</c:v>
                </c:pt>
                <c:pt idx="17">
                  <c:v>0.47564687975646974</c:v>
                </c:pt>
                <c:pt idx="18">
                  <c:v>0.47564687975646974</c:v>
                </c:pt>
                <c:pt idx="19">
                  <c:v>0.47564687975646974</c:v>
                </c:pt>
                <c:pt idx="20">
                  <c:v>0.47564687975646974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2"/>
          <c:order val="2"/>
          <c:tx>
            <c:strRef>
              <c:f>Result!$D$52</c:f>
              <c:strCache>
                <c:ptCount val="1"/>
                <c:pt idx="0">
                  <c:v>CH-&gt;FR</c:v>
                </c:pt>
              </c:strCache>
            </c:strRef>
          </c:tx>
          <c:spPr>
            <a:solidFill>
              <a:srgbClr val="3366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Result!$E$45:$AB$46</c:f>
              <c:strCach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strCache>
            </c:strRef>
          </c:cat>
          <c:val>
            <c:numRef>
              <c:f>Result!$E$52:$AB$52</c:f>
              <c:numCache>
                <c:formatCode>0.00</c:formatCode>
                <c:ptCount val="24"/>
                <c:pt idx="0">
                  <c:v>1.3988743008735258</c:v>
                </c:pt>
                <c:pt idx="1">
                  <c:v>1.3988743008735214</c:v>
                </c:pt>
                <c:pt idx="2">
                  <c:v>1.3988743008735258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1.3988743008735214</c:v>
                </c:pt>
                <c:pt idx="7">
                  <c:v>1.3988743008735214</c:v>
                </c:pt>
                <c:pt idx="8">
                  <c:v>1.3988743008735214</c:v>
                </c:pt>
                <c:pt idx="9">
                  <c:v>1.3988743008735214</c:v>
                </c:pt>
                <c:pt idx="10">
                  <c:v>1.3988743008735214</c:v>
                </c:pt>
                <c:pt idx="11">
                  <c:v>1.3988743008735258</c:v>
                </c:pt>
                <c:pt idx="12">
                  <c:v>1.3988743008735214</c:v>
                </c:pt>
                <c:pt idx="13">
                  <c:v>1.3988743008735258</c:v>
                </c:pt>
                <c:pt idx="14">
                  <c:v>1.3988743008735214</c:v>
                </c:pt>
                <c:pt idx="15">
                  <c:v>1.3988743008735258</c:v>
                </c:pt>
                <c:pt idx="16">
                  <c:v>1.3988743008735258</c:v>
                </c:pt>
                <c:pt idx="17">
                  <c:v>1.3988743008735214</c:v>
                </c:pt>
                <c:pt idx="18">
                  <c:v>1.3988743008735258</c:v>
                </c:pt>
                <c:pt idx="19">
                  <c:v>1.3988743008735258</c:v>
                </c:pt>
                <c:pt idx="20">
                  <c:v>1.3988743008735258</c:v>
                </c:pt>
                <c:pt idx="21">
                  <c:v>1.3988743008735258</c:v>
                </c:pt>
                <c:pt idx="22">
                  <c:v>1.3988743008735258</c:v>
                </c:pt>
                <c:pt idx="23">
                  <c:v>1.3988743008735214</c:v>
                </c:pt>
              </c:numCache>
            </c:numRef>
          </c:val>
        </c:ser>
        <c:ser>
          <c:idx val="3"/>
          <c:order val="3"/>
          <c:tx>
            <c:strRef>
              <c:f>Result!$D$53</c:f>
              <c:strCache>
                <c:ptCount val="1"/>
                <c:pt idx="0">
                  <c:v>CH-&gt;IT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rgbClr val="000000"/>
              </a:solidFill>
              <a:prstDash val="solid"/>
            </a:ln>
          </c:spPr>
          <c:val>
            <c:numRef>
              <c:f>Result!$E$53:$AB$53</c:f>
              <c:numCache>
                <c:formatCode>0.00</c:formatCode>
                <c:ptCount val="24"/>
                <c:pt idx="0">
                  <c:v>8.9970587703418641</c:v>
                </c:pt>
                <c:pt idx="1">
                  <c:v>6.9047305182465868</c:v>
                </c:pt>
                <c:pt idx="2">
                  <c:v>5.9627069239423003</c:v>
                </c:pt>
                <c:pt idx="3">
                  <c:v>3.0005130405078217</c:v>
                </c:pt>
                <c:pt idx="4">
                  <c:v>0</c:v>
                </c:pt>
                <c:pt idx="5">
                  <c:v>0</c:v>
                </c:pt>
                <c:pt idx="6">
                  <c:v>5.3262727916162289</c:v>
                </c:pt>
                <c:pt idx="7">
                  <c:v>8.9970587703418641</c:v>
                </c:pt>
                <c:pt idx="8">
                  <c:v>8.9970587703418641</c:v>
                </c:pt>
                <c:pt idx="9">
                  <c:v>8.9970587703418641</c:v>
                </c:pt>
                <c:pt idx="10">
                  <c:v>7.3282988062490375</c:v>
                </c:pt>
                <c:pt idx="11">
                  <c:v>5.6082194525015305</c:v>
                </c:pt>
                <c:pt idx="12">
                  <c:v>5.6559479753171038</c:v>
                </c:pt>
                <c:pt idx="13">
                  <c:v>4.9536240232738402</c:v>
                </c:pt>
                <c:pt idx="14">
                  <c:v>8.2597479397905946</c:v>
                </c:pt>
                <c:pt idx="15">
                  <c:v>8.9970587703418641</c:v>
                </c:pt>
                <c:pt idx="16">
                  <c:v>8.9970587703418641</c:v>
                </c:pt>
                <c:pt idx="17">
                  <c:v>8.9970587703418641</c:v>
                </c:pt>
                <c:pt idx="18">
                  <c:v>8.9970587703418641</c:v>
                </c:pt>
                <c:pt idx="19">
                  <c:v>8.9970587703418641</c:v>
                </c:pt>
                <c:pt idx="20">
                  <c:v>8.9970587703418641</c:v>
                </c:pt>
                <c:pt idx="21">
                  <c:v>8.9970587703418641</c:v>
                </c:pt>
                <c:pt idx="22">
                  <c:v>8.9970587703418641</c:v>
                </c:pt>
                <c:pt idx="23">
                  <c:v>8.9970587703418641</c:v>
                </c:pt>
              </c:numCache>
            </c:numRef>
          </c:val>
        </c:ser>
        <c:ser>
          <c:idx val="4"/>
          <c:order val="4"/>
          <c:tx>
            <c:strRef>
              <c:f>Result!$D$64</c:f>
              <c:strCache>
                <c:ptCount val="1"/>
                <c:pt idx="0">
                  <c:v>CH-&gt;OT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val>
            <c:numRef>
              <c:f>Result!$E$64:$AB$64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5"/>
          <c:order val="5"/>
          <c:tx>
            <c:v>Pumped Hydro</c:v>
          </c:tx>
          <c:spPr>
            <a:pattFill prst="dkVert">
              <a:fgClr>
                <a:srgbClr val="00B0F0"/>
              </a:fgClr>
              <a:bgClr>
                <a:schemeClr val="bg1"/>
              </a:bgClr>
            </a:pattFill>
          </c:spPr>
          <c:val>
            <c:numRef>
              <c:f>Result!$E$85:$AB$85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1.3307355112265398</c:v>
                </c:pt>
                <c:pt idx="4">
                  <c:v>6.0211467910056857</c:v>
                </c:pt>
                <c:pt idx="5">
                  <c:v>9.299651611286702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537408"/>
        <c:axId val="95547392"/>
      </c:areaChart>
      <c:catAx>
        <c:axId val="95537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95547392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9554739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CH"/>
                  <a:t>GW</a:t>
                </a:r>
              </a:p>
            </c:rich>
          </c:tx>
          <c:layout>
            <c:manualLayout>
              <c:xMode val="edge"/>
              <c:yMode val="edge"/>
              <c:x val="4.1401273885350316E-2"/>
              <c:y val="0.47058823529411764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95537408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5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CH"/>
              <a:t>Fossil fuel prices – WEO 2014</a:t>
            </a:r>
          </a:p>
        </c:rich>
      </c:tx>
      <c:layout>
        <c:manualLayout>
          <c:xMode val="edge"/>
          <c:yMode val="edge"/>
          <c:x val="0.25128281415059345"/>
          <c:y val="3.403620862049810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586838278445181"/>
          <c:y val="0.10520273575840501"/>
          <c:w val="0.77220418867370888"/>
          <c:h val="0.8220370738533925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Sheet1!$D$35</c:f>
              <c:strCache>
                <c:ptCount val="1"/>
                <c:pt idx="0">
                  <c:v>Gas</c:v>
                </c:pt>
              </c:strCache>
            </c:strRef>
          </c:tx>
          <c:marker>
            <c:symbol val="none"/>
          </c:marker>
          <c:xVal>
            <c:numRef>
              <c:f>Sheet1!$E$34:$M$34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xVal>
          <c:yVal>
            <c:numRef>
              <c:f>Sheet1!$E$35:$M$35</c:f>
              <c:numCache>
                <c:formatCode>0.0</c:formatCode>
                <c:ptCount val="9"/>
                <c:pt idx="0">
                  <c:v>8.5428485549869819</c:v>
                </c:pt>
                <c:pt idx="1">
                  <c:v>10.271532851274088</c:v>
                </c:pt>
                <c:pt idx="2">
                  <c:v>10.508204115128327</c:v>
                </c:pt>
                <c:pt idx="3">
                  <c:v>10.981546642836813</c:v>
                </c:pt>
                <c:pt idx="4">
                  <c:v>11.454889170545295</c:v>
                </c:pt>
                <c:pt idx="5">
                  <c:v>11.738894687170385</c:v>
                </c:pt>
                <c:pt idx="6">
                  <c:v>12.022900203795476</c:v>
                </c:pt>
                <c:pt idx="7">
                  <c:v>12.43453152701816</c:v>
                </c:pt>
                <c:pt idx="8">
                  <c:v>12.860255984458542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Sheet1!$D$36</c:f>
              <c:strCache>
                <c:ptCount val="1"/>
                <c:pt idx="0">
                  <c:v>Oil</c:v>
                </c:pt>
              </c:strCache>
            </c:strRef>
          </c:tx>
          <c:marker>
            <c:symbol val="none"/>
          </c:marker>
          <c:xVal>
            <c:numRef>
              <c:f>Sheet1!$E$34:$M$34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xVal>
          <c:yVal>
            <c:numRef>
              <c:f>Sheet1!$E$36:$M$36</c:f>
              <c:numCache>
                <c:formatCode>0.0</c:formatCode>
                <c:ptCount val="9"/>
                <c:pt idx="0">
                  <c:v>12.260996649980147</c:v>
                </c:pt>
                <c:pt idx="1">
                  <c:v>17.792094543757532</c:v>
                </c:pt>
                <c:pt idx="2">
                  <c:v>18.281785219273793</c:v>
                </c:pt>
                <c:pt idx="3">
                  <c:v>19.179551457720272</c:v>
                </c:pt>
                <c:pt idx="4">
                  <c:v>20.077317696166759</c:v>
                </c:pt>
                <c:pt idx="5">
                  <c:v>20.811853709441152</c:v>
                </c:pt>
                <c:pt idx="6">
                  <c:v>21.546389722715542</c:v>
                </c:pt>
                <c:pt idx="7">
                  <c:v>22.449852299267228</c:v>
                </c:pt>
                <c:pt idx="8">
                  <c:v>23.391198003235328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Sheet1!$D$37</c:f>
              <c:strCache>
                <c:ptCount val="1"/>
                <c:pt idx="0">
                  <c:v>Coal</c:v>
                </c:pt>
              </c:strCache>
            </c:strRef>
          </c:tx>
          <c:marker>
            <c:symbol val="none"/>
          </c:marker>
          <c:xVal>
            <c:numRef>
              <c:f>Sheet1!$E$34:$M$34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xVal>
          <c:yVal>
            <c:numRef>
              <c:f>Sheet1!$E$37:$M$37</c:f>
              <c:numCache>
                <c:formatCode>0.0</c:formatCode>
                <c:ptCount val="9"/>
                <c:pt idx="0">
                  <c:v>3.62</c:v>
                </c:pt>
                <c:pt idx="1">
                  <c:v>3.186488740869887</c:v>
                </c:pt>
                <c:pt idx="2">
                  <c:v>3.4420894420091823</c:v>
                </c:pt>
                <c:pt idx="3">
                  <c:v>3.5613697692075199</c:v>
                </c:pt>
                <c:pt idx="4">
                  <c:v>3.6806500964058579</c:v>
                </c:pt>
                <c:pt idx="5">
                  <c:v>3.7488102833763368</c:v>
                </c:pt>
                <c:pt idx="6">
                  <c:v>3.8169704703468161</c:v>
                </c:pt>
                <c:pt idx="7">
                  <c:v>3.9169043139961293</c:v>
                </c:pt>
                <c:pt idx="8">
                  <c:v>4.0194545711556096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Sheet1!$D$38</c:f>
              <c:strCache>
                <c:ptCount val="1"/>
                <c:pt idx="0">
                  <c:v>Lignite</c:v>
                </c:pt>
              </c:strCache>
            </c:strRef>
          </c:tx>
          <c:marker>
            <c:symbol val="none"/>
          </c:marker>
          <c:xVal>
            <c:numRef>
              <c:f>Sheet1!$E$34:$M$34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xVal>
          <c:yVal>
            <c:numRef>
              <c:f>Sheet1!$E$38:$M$38</c:f>
              <c:numCache>
                <c:formatCode>_(* #,##0.00_);_(* \(#,##0.00\);_(* "-"??_);_(@_)</c:formatCode>
                <c:ptCount val="9"/>
                <c:pt idx="0">
                  <c:v>1.321921192132566</c:v>
                </c:pt>
                <c:pt idx="1">
                  <c:v>1.321921192132566</c:v>
                </c:pt>
                <c:pt idx="2">
                  <c:v>1.321921192132566</c:v>
                </c:pt>
                <c:pt idx="3">
                  <c:v>1.321921192132566</c:v>
                </c:pt>
                <c:pt idx="4">
                  <c:v>1.321921192132566</c:v>
                </c:pt>
                <c:pt idx="5">
                  <c:v>1.321921192132566</c:v>
                </c:pt>
                <c:pt idx="6">
                  <c:v>1.321921192132566</c:v>
                </c:pt>
                <c:pt idx="7">
                  <c:v>1.321921192132566</c:v>
                </c:pt>
                <c:pt idx="8">
                  <c:v>1.32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Sheet1!$D$39</c:f>
              <c:strCache>
                <c:ptCount val="1"/>
                <c:pt idx="0">
                  <c:v>Uranium</c:v>
                </c:pt>
              </c:strCache>
            </c:strRef>
          </c:tx>
          <c:marker>
            <c:symbol val="none"/>
          </c:marker>
          <c:xVal>
            <c:numRef>
              <c:f>Sheet1!$E$34:$M$34</c:f>
              <c:numCache>
                <c:formatCode>General</c:formatCode>
                <c:ptCount val="9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</c:numCache>
            </c:numRef>
          </c:xVal>
          <c:yVal>
            <c:numRef>
              <c:f>Sheet1!$E$39:$M$39</c:f>
              <c:numCache>
                <c:formatCode>0.0</c:formatCode>
                <c:ptCount val="9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900992"/>
        <c:axId val="160902528"/>
      </c:scatterChart>
      <c:valAx>
        <c:axId val="160900992"/>
        <c:scaling>
          <c:orientation val="minMax"/>
          <c:max val="2050"/>
          <c:min val="2010"/>
        </c:scaling>
        <c:delete val="0"/>
        <c:axPos val="b"/>
        <c:numFmt formatCode="General" sourceLinked="1"/>
        <c:majorTickMark val="out"/>
        <c:minorTickMark val="none"/>
        <c:tickLblPos val="nextTo"/>
        <c:crossAx val="160902528"/>
        <c:crosses val="autoZero"/>
        <c:crossBetween val="midCat"/>
      </c:valAx>
      <c:valAx>
        <c:axId val="1609025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CHF2010 / GJ</a:t>
                </a:r>
              </a:p>
            </c:rich>
          </c:tx>
          <c:layout>
            <c:manualLayout>
              <c:xMode val="edge"/>
              <c:yMode val="edge"/>
              <c:x val="1.9832306768174539E-2"/>
              <c:y val="0.426500743212439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6090099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rgbClr val="FFFFFF"/>
    </a:solidFill>
    <a:ln>
      <a:noFill/>
    </a:ln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de-DE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93885486536405E-2"/>
          <c:y val="5.4104124882810287E-2"/>
          <c:w val="0.74602941726301308"/>
          <c:h val="0.82232992630448476"/>
        </c:manualLayout>
      </c:layout>
      <c:barChart>
        <c:barDir val="col"/>
        <c:grouping val="stacked"/>
        <c:varyColors val="0"/>
        <c:ser>
          <c:idx val="30"/>
          <c:order val="0"/>
          <c:tx>
            <c:strRef>
              <c:f>Final!$A$51</c:f>
              <c:strCache>
                <c:ptCount val="1"/>
                <c:pt idx="0">
                  <c:v>Hydro (R) 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Final!$B$51:$N$51</c:f>
              <c:numCache>
                <c:formatCode>0</c:formatCode>
                <c:ptCount val="10"/>
                <c:pt idx="0">
                  <c:v>57.694774549971498</c:v>
                </c:pt>
                <c:pt idx="1">
                  <c:v>65.164199999999994</c:v>
                </c:pt>
                <c:pt idx="2">
                  <c:v>66.641399999999905</c:v>
                </c:pt>
                <c:pt idx="3">
                  <c:v>67.549599999999998</c:v>
                </c:pt>
                <c:pt idx="4">
                  <c:v>65.164199999999894</c:v>
                </c:pt>
                <c:pt idx="5">
                  <c:v>66.641400000000104</c:v>
                </c:pt>
                <c:pt idx="6">
                  <c:v>67.549600000000098</c:v>
                </c:pt>
                <c:pt idx="7">
                  <c:v>65.164199999999994</c:v>
                </c:pt>
                <c:pt idx="8">
                  <c:v>66.641400000000004</c:v>
                </c:pt>
                <c:pt idx="9">
                  <c:v>67.549599999999998</c:v>
                </c:pt>
              </c:numCache>
            </c:numRef>
          </c:val>
        </c:ser>
        <c:ser>
          <c:idx val="31"/>
          <c:order val="1"/>
          <c:tx>
            <c:strRef>
              <c:f>Final!$A$52</c:f>
              <c:strCache>
                <c:ptCount val="1"/>
                <c:pt idx="0">
                  <c:v>Hydro (D) </c:v>
                </c:pt>
              </c:strCache>
            </c:strRef>
          </c:tx>
          <c:spPr>
            <a:pattFill prst="wdUpDiag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Final!$B$52:$N$52</c:f>
              <c:numCache>
                <c:formatCode>0</c:formatCode>
                <c:ptCount val="10"/>
                <c:pt idx="0">
                  <c:v>69.853720670084599</c:v>
                </c:pt>
                <c:pt idx="1">
                  <c:v>73.066200000001302</c:v>
                </c:pt>
                <c:pt idx="2">
                  <c:v>74.543400000039696</c:v>
                </c:pt>
                <c:pt idx="3">
                  <c:v>74.451599999999999</c:v>
                </c:pt>
                <c:pt idx="4">
                  <c:v>73.066199999999995</c:v>
                </c:pt>
                <c:pt idx="5">
                  <c:v>74.543399999926393</c:v>
                </c:pt>
                <c:pt idx="6">
                  <c:v>74.451600002612594</c:v>
                </c:pt>
                <c:pt idx="7">
                  <c:v>73.066200000081594</c:v>
                </c:pt>
                <c:pt idx="8">
                  <c:v>74.543400000073007</c:v>
                </c:pt>
                <c:pt idx="9">
                  <c:v>74.451599999999999</c:v>
                </c:pt>
              </c:numCache>
            </c:numRef>
          </c:val>
        </c:ser>
        <c:ser>
          <c:idx val="32"/>
          <c:order val="2"/>
          <c:tx>
            <c:strRef>
              <c:f>Final!$A$53</c:f>
              <c:strCache>
                <c:ptCount val="1"/>
                <c:pt idx="0">
                  <c:v>Hydro (P) </c:v>
                </c:pt>
              </c:strCache>
            </c:strRef>
          </c:tx>
          <c:spPr>
            <a:pattFill prst="dkVert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Final!$B$53:$N$53</c:f>
              <c:numCache>
                <c:formatCode>0</c:formatCode>
                <c:ptCount val="10"/>
                <c:pt idx="0">
                  <c:v>10</c:v>
                </c:pt>
                <c:pt idx="1">
                  <c:v>13.8864</c:v>
                </c:pt>
                <c:pt idx="2">
                  <c:v>13.8864</c:v>
                </c:pt>
                <c:pt idx="3">
                  <c:v>11.855235109244299</c:v>
                </c:pt>
                <c:pt idx="4">
                  <c:v>9.3101831294666102</c:v>
                </c:pt>
                <c:pt idx="5">
                  <c:v>6.8416706531115299</c:v>
                </c:pt>
                <c:pt idx="6">
                  <c:v>9.2553785136903404</c:v>
                </c:pt>
                <c:pt idx="7">
                  <c:v>8.3592745601932208</c:v>
                </c:pt>
                <c:pt idx="8">
                  <c:v>8.1225046705993194</c:v>
                </c:pt>
                <c:pt idx="9">
                  <c:v>15.093913043478301</c:v>
                </c:pt>
              </c:numCache>
            </c:numRef>
          </c:val>
        </c:ser>
        <c:ser>
          <c:idx val="8"/>
          <c:order val="3"/>
          <c:tx>
            <c:strRef>
              <c:f>Final!$A$29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Final!$B$29:$N$29</c:f>
              <c:numCache>
                <c:formatCode>0</c:formatCode>
                <c:ptCount val="10"/>
                <c:pt idx="0">
                  <c:v>87.713687808000003</c:v>
                </c:pt>
                <c:pt idx="1">
                  <c:v>76.878291458265593</c:v>
                </c:pt>
                <c:pt idx="2">
                  <c:v>83.933287224395798</c:v>
                </c:pt>
                <c:pt idx="3">
                  <c:v>91</c:v>
                </c:pt>
                <c:pt idx="4">
                  <c:v>76.878291458265593</c:v>
                </c:pt>
                <c:pt idx="5">
                  <c:v>38.008478395932599</c:v>
                </c:pt>
                <c:pt idx="6">
                  <c:v>0</c:v>
                </c:pt>
                <c:pt idx="7">
                  <c:v>76.878291458265593</c:v>
                </c:pt>
                <c:pt idx="8">
                  <c:v>38.008478395932599</c:v>
                </c:pt>
                <c:pt idx="9">
                  <c:v>0</c:v>
                </c:pt>
              </c:numCache>
            </c:numRef>
          </c:val>
        </c:ser>
        <c:ser>
          <c:idx val="6"/>
          <c:order val="4"/>
          <c:tx>
            <c:strRef>
              <c:f>Final!$A$27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Final!$B$27:$N$27</c:f>
              <c:numCache>
                <c:formatCode>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7"/>
          <c:order val="5"/>
          <c:tx>
            <c:strRef>
              <c:f>Final!$A$28</c:f>
              <c:strCache>
                <c:ptCount val="1"/>
                <c:pt idx="0">
                  <c:v>Coal-CCS</c:v>
                </c:pt>
              </c:strCache>
            </c:strRef>
          </c:tx>
          <c:spPr>
            <a:pattFill prst="lgCheck">
              <a:fgClr>
                <a:schemeClr val="tx1"/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Final!$B$28:$N$28</c:f>
              <c:numCache>
                <c:formatCode>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2"/>
          <c:order val="6"/>
          <c:tx>
            <c:strRef>
              <c:f>Final!$A$23</c:f>
              <c:strCache>
                <c:ptCount val="1"/>
                <c:pt idx="0">
                  <c:v>Gas (Base)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Final!$B$23:$N$23</c:f>
              <c:numCache>
                <c:formatCode>0</c:formatCode>
                <c:ptCount val="10"/>
                <c:pt idx="0">
                  <c:v>3.7961999999999998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5.5479034261532396</c:v>
                </c:pt>
                <c:pt idx="5">
                  <c:v>49.138405089899798</c:v>
                </c:pt>
                <c:pt idx="6">
                  <c:v>98.2648975214681</c:v>
                </c:pt>
                <c:pt idx="7">
                  <c:v>20.932783124606601</c:v>
                </c:pt>
                <c:pt idx="8">
                  <c:v>21.0020909733603</c:v>
                </c:pt>
                <c:pt idx="9">
                  <c:v>0</c:v>
                </c:pt>
              </c:numCache>
            </c:numRef>
          </c:val>
        </c:ser>
        <c:ser>
          <c:idx val="3"/>
          <c:order val="7"/>
          <c:tx>
            <c:strRef>
              <c:f>Final!$A$24</c:f>
              <c:strCache>
                <c:ptCount val="1"/>
                <c:pt idx="0">
                  <c:v>Gas (CHP)</c:v>
                </c:pt>
              </c:strCache>
            </c:strRef>
          </c:tx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Final!$B$24:$N$24</c:f>
              <c:numCache>
                <c:formatCode>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4"/>
          <c:order val="8"/>
          <c:tx>
            <c:strRef>
              <c:f>Final!$A$25</c:f>
              <c:strCache>
                <c:ptCount val="1"/>
                <c:pt idx="0">
                  <c:v>Gas (Flex)</c:v>
                </c:pt>
              </c:strCache>
            </c:strRef>
          </c:tx>
          <c:spPr>
            <a:pattFill prst="wdUpDiag">
              <a:fgClr>
                <a:srgbClr val="C00000"/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Final!$B$25:$N$25</c:f>
              <c:numCache>
                <c:formatCode>0</c:formatCode>
                <c:ptCount val="10"/>
                <c:pt idx="0">
                  <c:v>0</c:v>
                </c:pt>
                <c:pt idx="1">
                  <c:v>5.3533438646954798E-2</c:v>
                </c:pt>
                <c:pt idx="2">
                  <c:v>0.963113633214979</c:v>
                </c:pt>
                <c:pt idx="3">
                  <c:v>9.8051811172769305</c:v>
                </c:pt>
                <c:pt idx="4">
                  <c:v>0</c:v>
                </c:pt>
                <c:pt idx="5">
                  <c:v>0</c:v>
                </c:pt>
                <c:pt idx="6">
                  <c:v>7.3411011364762802</c:v>
                </c:pt>
                <c:pt idx="7">
                  <c:v>0</c:v>
                </c:pt>
                <c:pt idx="8">
                  <c:v>0</c:v>
                </c:pt>
                <c:pt idx="9">
                  <c:v>3.7386765392663901</c:v>
                </c:pt>
              </c:numCache>
            </c:numRef>
          </c:val>
        </c:ser>
        <c:ser>
          <c:idx val="5"/>
          <c:order val="9"/>
          <c:tx>
            <c:strRef>
              <c:f>Final!$A$26</c:f>
              <c:strCache>
                <c:ptCount val="1"/>
                <c:pt idx="0">
                  <c:v>Gas-CCS</c:v>
                </c:pt>
              </c:strCache>
            </c:strRef>
          </c:tx>
          <c:spPr>
            <a:pattFill prst="lgCheck">
              <a:fgClr>
                <a:srgbClr val="C00000"/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Final!$B$26:$N$26</c:f>
              <c:numCache>
                <c:formatCode>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25.901984925177601</c:v>
                </c:pt>
                <c:pt idx="9">
                  <c:v>69.292049519600297</c:v>
                </c:pt>
              </c:numCache>
            </c:numRef>
          </c:val>
        </c:ser>
        <c:ser>
          <c:idx val="9"/>
          <c:order val="10"/>
          <c:tx>
            <c:strRef>
              <c:f>Final!$A$30</c:f>
              <c:strCache>
                <c:ptCount val="1"/>
                <c:pt idx="0">
                  <c:v>Oil</c:v>
                </c:pt>
              </c:strCache>
            </c:strRef>
          </c:tx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Final!$B$30:$N$30</c:f>
              <c:numCache>
                <c:formatCode>0</c:formatCode>
                <c:ptCount val="10"/>
                <c:pt idx="0">
                  <c:v>0.21276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13"/>
          <c:order val="11"/>
          <c:tx>
            <c:strRef>
              <c:f>Final!$A$34</c:f>
              <c:strCache>
                <c:ptCount val="1"/>
                <c:pt idx="0">
                  <c:v>Battery-I</c:v>
                </c:pt>
              </c:strCache>
            </c:strRef>
          </c:tx>
          <c:spPr>
            <a:pattFill prst="lgCheck">
              <a:fgClr>
                <a:srgbClr val="7030A0"/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Final!$B$34:$N$34</c:f>
              <c:numCache>
                <c:formatCode>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15"/>
          <c:order val="12"/>
          <c:tx>
            <c:strRef>
              <c:f>Final!$A$36</c:f>
              <c:strCache>
                <c:ptCount val="1"/>
                <c:pt idx="0">
                  <c:v>CAES-I</c:v>
                </c:pt>
              </c:strCache>
            </c:strRef>
          </c:tx>
          <c:spPr>
            <a:pattFill prst="lgCheck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Final!$B$36:$N$36</c:f>
              <c:numCache>
                <c:formatCode>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16"/>
          <c:order val="13"/>
          <c:tx>
            <c:strRef>
              <c:f>Final!$A$37</c:f>
              <c:strCache>
                <c:ptCount val="1"/>
                <c:pt idx="0">
                  <c:v>Pumps</c:v>
                </c:pt>
              </c:strCache>
            </c:strRef>
          </c:tx>
          <c:spPr>
            <a:pattFill prst="lgCheck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Final!$B$37:$N$37</c:f>
              <c:numCache>
                <c:formatCode>0</c:formatCode>
                <c:ptCount val="10"/>
                <c:pt idx="0">
                  <c:v>-12</c:v>
                </c:pt>
                <c:pt idx="1">
                  <c:v>-17.358000000000001</c:v>
                </c:pt>
                <c:pt idx="2">
                  <c:v>-17.358000000000001</c:v>
                </c:pt>
                <c:pt idx="3">
                  <c:v>-14.819043886555299</c:v>
                </c:pt>
                <c:pt idx="4">
                  <c:v>-11.6377289118333</c:v>
                </c:pt>
                <c:pt idx="5">
                  <c:v>-8.5520883163894101</c:v>
                </c:pt>
                <c:pt idx="6">
                  <c:v>-11.5692231421129</c:v>
                </c:pt>
                <c:pt idx="7">
                  <c:v>-10.449093200241499</c:v>
                </c:pt>
                <c:pt idx="8">
                  <c:v>-10.153130838249201</c:v>
                </c:pt>
                <c:pt idx="9">
                  <c:v>-18.867391304347901</c:v>
                </c:pt>
              </c:numCache>
            </c:numRef>
          </c:val>
        </c:ser>
        <c:ser>
          <c:idx val="20"/>
          <c:order val="14"/>
          <c:tx>
            <c:strRef>
              <c:f>Final!$A$41</c:f>
              <c:strCache>
                <c:ptCount val="1"/>
                <c:pt idx="0">
                  <c:v>Geothermal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Final!$B$41:$N$41</c:f>
              <c:numCache>
                <c:formatCode>0.0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15.761844</c:v>
                </c:pt>
              </c:numCache>
            </c:numRef>
          </c:val>
        </c:ser>
        <c:ser>
          <c:idx val="21"/>
          <c:order val="15"/>
          <c:tx>
            <c:strRef>
              <c:f>Final!$A$42</c:f>
              <c:strCache>
                <c:ptCount val="1"/>
                <c:pt idx="0">
                  <c:v>Solar CSP</c:v>
                </c:pt>
              </c:strCache>
            </c:strRef>
          </c:tx>
          <c:spPr>
            <a:pattFill prst="dkVert">
              <a:fgClr>
                <a:srgbClr val="FFC000"/>
              </a:fgClr>
              <a:bgClr>
                <a:schemeClr val="bg1"/>
              </a:bgClr>
            </a:patt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Final!$B$42:$N$42</c:f>
              <c:numCache>
                <c:formatCode>0.0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22"/>
          <c:order val="16"/>
          <c:tx>
            <c:strRef>
              <c:f>Final!$A$43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Final!$B$43:$N$43</c:f>
              <c:numCache>
                <c:formatCode>0.0</c:formatCode>
                <c:ptCount val="10"/>
                <c:pt idx="0">
                  <c:v>0.38449032661129701</c:v>
                </c:pt>
                <c:pt idx="1">
                  <c:v>0.38449032661129701</c:v>
                </c:pt>
                <c:pt idx="2">
                  <c:v>0.38449032661129701</c:v>
                </c:pt>
                <c:pt idx="3">
                  <c:v>0</c:v>
                </c:pt>
                <c:pt idx="4">
                  <c:v>0.38449032661129701</c:v>
                </c:pt>
                <c:pt idx="5">
                  <c:v>0.38449032661129701</c:v>
                </c:pt>
                <c:pt idx="6">
                  <c:v>0</c:v>
                </c:pt>
                <c:pt idx="7">
                  <c:v>0.38449032661129701</c:v>
                </c:pt>
                <c:pt idx="8">
                  <c:v>0.38449032661129701</c:v>
                </c:pt>
                <c:pt idx="9">
                  <c:v>35.228303030215997</c:v>
                </c:pt>
              </c:numCache>
            </c:numRef>
          </c:val>
        </c:ser>
        <c:ser>
          <c:idx val="23"/>
          <c:order val="17"/>
          <c:tx>
            <c:strRef>
              <c:f>Final!$A$44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Final!$B$44:$N$44</c:f>
              <c:numCache>
                <c:formatCode>0.0</c:formatCode>
                <c:ptCount val="10"/>
                <c:pt idx="0">
                  <c:v>0.18556072315481201</c:v>
                </c:pt>
                <c:pt idx="1">
                  <c:v>0.18556072315481201</c:v>
                </c:pt>
                <c:pt idx="2">
                  <c:v>0.17798560315481199</c:v>
                </c:pt>
                <c:pt idx="3">
                  <c:v>0</c:v>
                </c:pt>
                <c:pt idx="4">
                  <c:v>0.18556072315481201</c:v>
                </c:pt>
                <c:pt idx="5">
                  <c:v>0.18263500315481199</c:v>
                </c:pt>
                <c:pt idx="6">
                  <c:v>0</c:v>
                </c:pt>
                <c:pt idx="7">
                  <c:v>0.181538803154812</c:v>
                </c:pt>
                <c:pt idx="8">
                  <c:v>5.4</c:v>
                </c:pt>
                <c:pt idx="9">
                  <c:v>14.4</c:v>
                </c:pt>
              </c:numCache>
            </c:numRef>
          </c:val>
        </c:ser>
        <c:ser>
          <c:idx val="24"/>
          <c:order val="18"/>
          <c:tx>
            <c:strRef>
              <c:f>Final!$A$45</c:f>
              <c:strCache>
                <c:ptCount val="1"/>
                <c:pt idx="0">
                  <c:v>Waste &amp; Biogas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Final!$B$45:$N$45</c:f>
              <c:numCache>
                <c:formatCode>0.0</c:formatCode>
                <c:ptCount val="10"/>
                <c:pt idx="0">
                  <c:v>8.733276</c:v>
                </c:pt>
                <c:pt idx="1">
                  <c:v>8.0500000000000007</c:v>
                </c:pt>
                <c:pt idx="2">
                  <c:v>8.0500000000000007</c:v>
                </c:pt>
                <c:pt idx="3">
                  <c:v>8.0500000000000007</c:v>
                </c:pt>
                <c:pt idx="4">
                  <c:v>8.0500000000000007</c:v>
                </c:pt>
                <c:pt idx="5">
                  <c:v>8.0500000000000007</c:v>
                </c:pt>
                <c:pt idx="6">
                  <c:v>8.0500000000000007</c:v>
                </c:pt>
                <c:pt idx="7">
                  <c:v>8.0500000000000007</c:v>
                </c:pt>
                <c:pt idx="8">
                  <c:v>8.0500000000000007</c:v>
                </c:pt>
                <c:pt idx="9">
                  <c:v>8.0500000000000007</c:v>
                </c:pt>
              </c:numCache>
            </c:numRef>
          </c:val>
        </c:ser>
        <c:ser>
          <c:idx val="25"/>
          <c:order val="19"/>
          <c:tx>
            <c:strRef>
              <c:f>Final!$A$46</c:f>
              <c:strCache>
                <c:ptCount val="1"/>
                <c:pt idx="0">
                  <c:v>Wood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Final!$B$46:$N$46</c:f>
              <c:numCache>
                <c:formatCode>0.0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26"/>
          <c:order val="20"/>
          <c:tx>
            <c:strRef>
              <c:f>Final!$A$47</c:f>
              <c:strCache>
                <c:ptCount val="1"/>
                <c:pt idx="0">
                  <c:v>Tide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Final!$B$47:$N$47</c:f>
              <c:numCache>
                <c:formatCode>0.0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14"/>
          <c:order val="21"/>
          <c:tx>
            <c:strRef>
              <c:f>Final!$A$35</c:f>
              <c:strCache>
                <c:ptCount val="1"/>
                <c:pt idx="0">
                  <c:v>CAES-O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Final!$B$35:$N$35</c:f>
              <c:numCache>
                <c:formatCode>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12"/>
          <c:order val="22"/>
          <c:tx>
            <c:strRef>
              <c:f>Final!$A$33</c:f>
              <c:strCache>
                <c:ptCount val="1"/>
                <c:pt idx="0">
                  <c:v>Battery-O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Final!$B$33:$N$33</c:f>
              <c:numCache>
                <c:formatCode>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37"/>
          <c:order val="23"/>
          <c:tx>
            <c:v>Net Imports</c:v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multiLvlStrRef>
              <c:f>Final!$B$21:$N$22</c:f>
              <c:multiLvlStrCache>
                <c:ptCount val="10"/>
                <c:lvl>
                  <c:pt idx="0">
                    <c:v>2010</c:v>
                  </c:pt>
                  <c:pt idx="1">
                    <c:v>2020</c:v>
                  </c:pt>
                  <c:pt idx="2">
                    <c:v>2030</c:v>
                  </c:pt>
                  <c:pt idx="3">
                    <c:v>2050</c:v>
                  </c:pt>
                  <c:pt idx="4">
                    <c:v>2020</c:v>
                  </c:pt>
                  <c:pt idx="5">
                    <c:v>2030</c:v>
                  </c:pt>
                  <c:pt idx="6">
                    <c:v>2050</c:v>
                  </c:pt>
                  <c:pt idx="7">
                    <c:v>2020</c:v>
                  </c:pt>
                  <c:pt idx="8">
                    <c:v>2030</c:v>
                  </c:pt>
                  <c:pt idx="9">
                    <c:v>2050</c:v>
                  </c:pt>
                </c:lvl>
                <c:lvl>
                  <c:pt idx="0">
                    <c:v>Base</c:v>
                  </c:pt>
                  <c:pt idx="1">
                    <c:v>Least Cost</c:v>
                  </c:pt>
                  <c:pt idx="4">
                    <c:v>NoNUC</c:v>
                  </c:pt>
                  <c:pt idx="7">
                    <c:v>CO2</c:v>
                  </c:pt>
                </c:lvl>
              </c:multiLvlStrCache>
            </c:multiLvlStrRef>
          </c:cat>
          <c:val>
            <c:numRef>
              <c:f>Final!$B$60:$N$60</c:f>
              <c:numCache>
                <c:formatCode>_-* #,##0_-;\-* #,##0_-;_-* "-"??_-;_-@_-</c:formatCode>
                <c:ptCount val="10"/>
                <c:pt idx="0" formatCode="_(* #,##0.00_);_(* \(#,##0.00\);_(* &quot;-&quot;??_);_(@_)">
                  <c:v>1.8720000000009946</c:v>
                </c:pt>
                <c:pt idx="1">
                  <c:v>21.697738994810184</c:v>
                </c:pt>
                <c:pt idx="2">
                  <c:v>17.878832936413364</c:v>
                </c:pt>
                <c:pt idx="3">
                  <c:v>23.822216194116727</c:v>
                </c:pt>
                <c:pt idx="4">
                  <c:v>14.024322678683925</c:v>
                </c:pt>
                <c:pt idx="5">
                  <c:v>12.556071380719624</c:v>
                </c:pt>
                <c:pt idx="6">
                  <c:v>16.806377690216355</c:v>
                </c:pt>
                <c:pt idx="7">
                  <c:v>0</c:v>
                </c:pt>
                <c:pt idx="8">
                  <c:v>10.088861725204486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6917120"/>
        <c:axId val="156927104"/>
      </c:barChart>
      <c:scatterChart>
        <c:scatterStyle val="lineMarker"/>
        <c:varyColors val="0"/>
        <c:ser>
          <c:idx val="0"/>
          <c:order val="24"/>
          <c:tx>
            <c:v>Electricity Demand</c:v>
          </c:tx>
          <c:spPr>
            <a:ln w="28575">
              <a:noFill/>
            </a:ln>
          </c:spPr>
          <c:yVal>
            <c:numRef>
              <c:f>Final!$B$128:$N$128</c:f>
              <c:numCache>
                <c:formatCode>_-* #,##0_-;\-* #,##0_-;_-* "-"??_-;_-@_-</c:formatCode>
                <c:ptCount val="10"/>
                <c:pt idx="0">
                  <c:v>215.20000000000002</c:v>
                </c:pt>
                <c:pt idx="1">
                  <c:v>226.18636147464991</c:v>
                </c:pt>
                <c:pt idx="2">
                  <c:v>231.8004038760084</c:v>
                </c:pt>
                <c:pt idx="3">
                  <c:v>254.56689485364777</c:v>
                </c:pt>
                <c:pt idx="4">
                  <c:v>225.09999999999991</c:v>
                </c:pt>
                <c:pt idx="5">
                  <c:v>231.7</c:v>
                </c:pt>
                <c:pt idx="6">
                  <c:v>252.98084920584967</c:v>
                </c:pt>
                <c:pt idx="7">
                  <c:v>225.09999999999991</c:v>
                </c:pt>
                <c:pt idx="8">
                  <c:v>231.7</c:v>
                </c:pt>
                <c:pt idx="9">
                  <c:v>254.23177236248017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917120"/>
        <c:axId val="156927104"/>
      </c:scatterChart>
      <c:catAx>
        <c:axId val="156917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6927104"/>
        <c:crossesAt val="-1000"/>
        <c:auto val="1"/>
        <c:lblAlgn val="ctr"/>
        <c:lblOffset val="100"/>
        <c:noMultiLvlLbl val="0"/>
      </c:catAx>
      <c:valAx>
        <c:axId val="1569271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PJ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156917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225600272188192"/>
          <c:y val="2.4747445784492873E-2"/>
          <c:w val="0.17634793914649557"/>
          <c:h val="0.961840565898168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de-DE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6"/>
          <c:order val="0"/>
          <c:tx>
            <c:strRef>
              <c:f>Sheet1!$E$9</c:f>
              <c:strCache>
                <c:ptCount val="1"/>
                <c:pt idx="0">
                  <c:v>Hydro</c:v>
                </c:pt>
              </c:strCache>
            </c:strRef>
          </c:tx>
          <c:invertIfNegative val="0"/>
          <c:cat>
            <c:multiLvlStrRef>
              <c:f>Sheet1!$F$1:$AC$2</c:f>
              <c:multiLvlStrCache>
                <c:ptCount val="24"/>
                <c:lvl>
                  <c:pt idx="0">
                    <c:v>Base</c:v>
                  </c:pt>
                  <c:pt idx="1">
                    <c:v>LC</c:v>
                  </c:pt>
                  <c:pt idx="2">
                    <c:v>noNUC</c:v>
                  </c:pt>
                  <c:pt idx="3">
                    <c:v>CO2</c:v>
                  </c:pt>
                  <c:pt idx="5">
                    <c:v>Base</c:v>
                  </c:pt>
                  <c:pt idx="6">
                    <c:v>LC</c:v>
                  </c:pt>
                  <c:pt idx="7">
                    <c:v>noNUC</c:v>
                  </c:pt>
                  <c:pt idx="8">
                    <c:v>CO2</c:v>
                  </c:pt>
                  <c:pt idx="10">
                    <c:v>Base</c:v>
                  </c:pt>
                  <c:pt idx="11">
                    <c:v>LC</c:v>
                  </c:pt>
                  <c:pt idx="12">
                    <c:v>noNUC</c:v>
                  </c:pt>
                  <c:pt idx="13">
                    <c:v>CO2</c:v>
                  </c:pt>
                  <c:pt idx="15">
                    <c:v>Base</c:v>
                  </c:pt>
                  <c:pt idx="16">
                    <c:v>LC</c:v>
                  </c:pt>
                  <c:pt idx="17">
                    <c:v>noNUC</c:v>
                  </c:pt>
                  <c:pt idx="18">
                    <c:v>CO2</c:v>
                  </c:pt>
                  <c:pt idx="20">
                    <c:v>Base</c:v>
                  </c:pt>
                  <c:pt idx="21">
                    <c:v>LC</c:v>
                  </c:pt>
                  <c:pt idx="22">
                    <c:v>noNUC</c:v>
                  </c:pt>
                  <c:pt idx="23">
                    <c:v>CO2</c:v>
                  </c:pt>
                </c:lvl>
                <c:lvl>
                  <c:pt idx="0">
                    <c:v>Switzerland</c:v>
                  </c:pt>
                  <c:pt idx="5">
                    <c:v>Austria</c:v>
                  </c:pt>
                  <c:pt idx="10">
                    <c:v>Italy</c:v>
                  </c:pt>
                  <c:pt idx="15">
                    <c:v>France</c:v>
                  </c:pt>
                  <c:pt idx="20">
                    <c:v>Germany</c:v>
                  </c:pt>
                </c:lvl>
              </c:multiLvlStrCache>
            </c:multiLvlStrRef>
          </c:cat>
          <c:val>
            <c:numRef>
              <c:f>Sheet1!$F$9:$AC$9</c:f>
              <c:numCache>
                <c:formatCode>0%</c:formatCode>
                <c:ptCount val="24"/>
                <c:pt idx="0">
                  <c:v>0.5543608087662768</c:v>
                </c:pt>
                <c:pt idx="1">
                  <c:v>0.53385043151569023</c:v>
                </c:pt>
                <c:pt idx="2">
                  <c:v>0.53467316124525921</c:v>
                </c:pt>
                <c:pt idx="3">
                  <c:v>0.51749906188395589</c:v>
                </c:pt>
                <c:pt idx="5">
                  <c:v>0.56622568135345885</c:v>
                </c:pt>
                <c:pt idx="6">
                  <c:v>0.48235210329596862</c:v>
                </c:pt>
                <c:pt idx="7">
                  <c:v>0.48036729993754895</c:v>
                </c:pt>
                <c:pt idx="8">
                  <c:v>0.44228159064839312</c:v>
                </c:pt>
                <c:pt idx="10">
                  <c:v>0.14897755601353962</c:v>
                </c:pt>
                <c:pt idx="11">
                  <c:v>0.12285035593768456</c:v>
                </c:pt>
                <c:pt idx="12">
                  <c:v>0.12294928152271255</c:v>
                </c:pt>
                <c:pt idx="13">
                  <c:v>0.11058371816666605</c:v>
                </c:pt>
                <c:pt idx="15">
                  <c:v>0.11379304043410897</c:v>
                </c:pt>
                <c:pt idx="16">
                  <c:v>8.6528773869787107E-2</c:v>
                </c:pt>
                <c:pt idx="17">
                  <c:v>9.1900218962129979E-2</c:v>
                </c:pt>
                <c:pt idx="18">
                  <c:v>9.4931379463947266E-2</c:v>
                </c:pt>
                <c:pt idx="20">
                  <c:v>4.3406156555254025E-2</c:v>
                </c:pt>
                <c:pt idx="21">
                  <c:v>4.5109749992883752E-2</c:v>
                </c:pt>
                <c:pt idx="22">
                  <c:v>4.6302820779689335E-2</c:v>
                </c:pt>
                <c:pt idx="23">
                  <c:v>4.4451785492387139E-2</c:v>
                </c:pt>
              </c:numCache>
            </c:numRef>
          </c:val>
        </c:ser>
        <c:ser>
          <c:idx val="4"/>
          <c:order val="1"/>
          <c:tx>
            <c:strRef>
              <c:f>Sheet1!$E$7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multiLvlStrRef>
              <c:f>Sheet1!$F$1:$AC$2</c:f>
              <c:multiLvlStrCache>
                <c:ptCount val="24"/>
                <c:lvl>
                  <c:pt idx="0">
                    <c:v>Base</c:v>
                  </c:pt>
                  <c:pt idx="1">
                    <c:v>LC</c:v>
                  </c:pt>
                  <c:pt idx="2">
                    <c:v>noNUC</c:v>
                  </c:pt>
                  <c:pt idx="3">
                    <c:v>CO2</c:v>
                  </c:pt>
                  <c:pt idx="5">
                    <c:v>Base</c:v>
                  </c:pt>
                  <c:pt idx="6">
                    <c:v>LC</c:v>
                  </c:pt>
                  <c:pt idx="7">
                    <c:v>noNUC</c:v>
                  </c:pt>
                  <c:pt idx="8">
                    <c:v>CO2</c:v>
                  </c:pt>
                  <c:pt idx="10">
                    <c:v>Base</c:v>
                  </c:pt>
                  <c:pt idx="11">
                    <c:v>LC</c:v>
                  </c:pt>
                  <c:pt idx="12">
                    <c:v>noNUC</c:v>
                  </c:pt>
                  <c:pt idx="13">
                    <c:v>CO2</c:v>
                  </c:pt>
                  <c:pt idx="15">
                    <c:v>Base</c:v>
                  </c:pt>
                  <c:pt idx="16">
                    <c:v>LC</c:v>
                  </c:pt>
                  <c:pt idx="17">
                    <c:v>noNUC</c:v>
                  </c:pt>
                  <c:pt idx="18">
                    <c:v>CO2</c:v>
                  </c:pt>
                  <c:pt idx="20">
                    <c:v>Base</c:v>
                  </c:pt>
                  <c:pt idx="21">
                    <c:v>LC</c:v>
                  </c:pt>
                  <c:pt idx="22">
                    <c:v>noNUC</c:v>
                  </c:pt>
                  <c:pt idx="23">
                    <c:v>CO2</c:v>
                  </c:pt>
                </c:lvl>
                <c:lvl>
                  <c:pt idx="0">
                    <c:v>Switzerland</c:v>
                  </c:pt>
                  <c:pt idx="5">
                    <c:v>Austria</c:v>
                  </c:pt>
                  <c:pt idx="10">
                    <c:v>Italy</c:v>
                  </c:pt>
                  <c:pt idx="15">
                    <c:v>France</c:v>
                  </c:pt>
                  <c:pt idx="20">
                    <c:v>Germany</c:v>
                  </c:pt>
                </c:lvl>
              </c:multiLvlStrCache>
            </c:multiLvlStrRef>
          </c:cat>
          <c:val>
            <c:numRef>
              <c:f>Sheet1!$F$7:$AC$7</c:f>
              <c:numCache>
                <c:formatCode>0%</c:formatCode>
                <c:ptCount val="24"/>
                <c:pt idx="0">
                  <c:v>0.37987780565084522</c:v>
                </c:pt>
                <c:pt idx="1">
                  <c:v>0.31575142913868881</c:v>
                </c:pt>
                <c:pt idx="2">
                  <c:v>0</c:v>
                </c:pt>
                <c:pt idx="3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5">
                  <c:v>0.75891046017920238</c:v>
                </c:pt>
                <c:pt idx="16">
                  <c:v>0.56727024815660498</c:v>
                </c:pt>
                <c:pt idx="17">
                  <c:v>0.3813907247841159</c:v>
                </c:pt>
                <c:pt idx="18">
                  <c:v>0.34316290345647338</c:v>
                </c:pt>
                <c:pt idx="20">
                  <c:v>0.22302221599577024</c:v>
                </c:pt>
                <c:pt idx="21">
                  <c:v>0.19906664406398233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Sheet1!$E$5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multiLvlStrRef>
              <c:f>Sheet1!$F$1:$AC$2</c:f>
              <c:multiLvlStrCache>
                <c:ptCount val="24"/>
                <c:lvl>
                  <c:pt idx="0">
                    <c:v>Base</c:v>
                  </c:pt>
                  <c:pt idx="1">
                    <c:v>LC</c:v>
                  </c:pt>
                  <c:pt idx="2">
                    <c:v>noNUC</c:v>
                  </c:pt>
                  <c:pt idx="3">
                    <c:v>CO2</c:v>
                  </c:pt>
                  <c:pt idx="5">
                    <c:v>Base</c:v>
                  </c:pt>
                  <c:pt idx="6">
                    <c:v>LC</c:v>
                  </c:pt>
                  <c:pt idx="7">
                    <c:v>noNUC</c:v>
                  </c:pt>
                  <c:pt idx="8">
                    <c:v>CO2</c:v>
                  </c:pt>
                  <c:pt idx="10">
                    <c:v>Base</c:v>
                  </c:pt>
                  <c:pt idx="11">
                    <c:v>LC</c:v>
                  </c:pt>
                  <c:pt idx="12">
                    <c:v>noNUC</c:v>
                  </c:pt>
                  <c:pt idx="13">
                    <c:v>CO2</c:v>
                  </c:pt>
                  <c:pt idx="15">
                    <c:v>Base</c:v>
                  </c:pt>
                  <c:pt idx="16">
                    <c:v>LC</c:v>
                  </c:pt>
                  <c:pt idx="17">
                    <c:v>noNUC</c:v>
                  </c:pt>
                  <c:pt idx="18">
                    <c:v>CO2</c:v>
                  </c:pt>
                  <c:pt idx="20">
                    <c:v>Base</c:v>
                  </c:pt>
                  <c:pt idx="21">
                    <c:v>LC</c:v>
                  </c:pt>
                  <c:pt idx="22">
                    <c:v>noNUC</c:v>
                  </c:pt>
                  <c:pt idx="23">
                    <c:v>CO2</c:v>
                  </c:pt>
                </c:lvl>
                <c:lvl>
                  <c:pt idx="0">
                    <c:v>Switzerland</c:v>
                  </c:pt>
                  <c:pt idx="5">
                    <c:v>Austria</c:v>
                  </c:pt>
                  <c:pt idx="10">
                    <c:v>Italy</c:v>
                  </c:pt>
                  <c:pt idx="15">
                    <c:v>France</c:v>
                  </c:pt>
                  <c:pt idx="20">
                    <c:v>Germany</c:v>
                  </c:pt>
                </c:lvl>
              </c:multiLvlStrCache>
            </c:multiLvlStrRef>
          </c:cat>
          <c:val>
            <c:numRef>
              <c:f>Sheet1!$F$5:$AC$5</c:f>
              <c:numCache>
                <c:formatCode>0%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5">
                  <c:v>0.1101702862709158</c:v>
                </c:pt>
                <c:pt idx="6">
                  <c:v>5.2393875946794732E-2</c:v>
                </c:pt>
                <c:pt idx="7">
                  <c:v>4.3663484254547684E-2</c:v>
                </c:pt>
                <c:pt idx="8">
                  <c:v>0</c:v>
                </c:pt>
                <c:pt idx="10">
                  <c:v>0.11207195786397756</c:v>
                </c:pt>
                <c:pt idx="11">
                  <c:v>0.19437922629548479</c:v>
                </c:pt>
                <c:pt idx="12">
                  <c:v>0.19642596969712128</c:v>
                </c:pt>
                <c:pt idx="13">
                  <c:v>0</c:v>
                </c:pt>
                <c:pt idx="15">
                  <c:v>4.6603850825550554E-2</c:v>
                </c:pt>
                <c:pt idx="16">
                  <c:v>1.5558606772087497E-2</c:v>
                </c:pt>
                <c:pt idx="17">
                  <c:v>1.5784170251022911E-2</c:v>
                </c:pt>
                <c:pt idx="18">
                  <c:v>0</c:v>
                </c:pt>
                <c:pt idx="20">
                  <c:v>0.41713925747892672</c:v>
                </c:pt>
                <c:pt idx="21">
                  <c:v>0.43852858752398233</c:v>
                </c:pt>
                <c:pt idx="22">
                  <c:v>0.440437817977959</c:v>
                </c:pt>
                <c:pt idx="23">
                  <c:v>0</c:v>
                </c:pt>
              </c:numCache>
            </c:numRef>
          </c:val>
        </c:ser>
        <c:ser>
          <c:idx val="3"/>
          <c:order val="3"/>
          <c:tx>
            <c:strRef>
              <c:f>Sheet1!$E$6</c:f>
              <c:strCache>
                <c:ptCount val="1"/>
                <c:pt idx="0">
                  <c:v>Coal CCS</c:v>
                </c:pt>
              </c:strCache>
            </c:strRef>
          </c:tx>
          <c:spPr>
            <a:pattFill prst="lgCheck">
              <a:fgClr>
                <a:schemeClr val="tx1"/>
              </a:fgClr>
              <a:bgClr>
                <a:schemeClr val="bg1"/>
              </a:bgClr>
            </a:pattFill>
          </c:spPr>
          <c:invertIfNegative val="0"/>
          <c:cat>
            <c:multiLvlStrRef>
              <c:f>Sheet1!$F$1:$AC$2</c:f>
              <c:multiLvlStrCache>
                <c:ptCount val="24"/>
                <c:lvl>
                  <c:pt idx="0">
                    <c:v>Base</c:v>
                  </c:pt>
                  <c:pt idx="1">
                    <c:v>LC</c:v>
                  </c:pt>
                  <c:pt idx="2">
                    <c:v>noNUC</c:v>
                  </c:pt>
                  <c:pt idx="3">
                    <c:v>CO2</c:v>
                  </c:pt>
                  <c:pt idx="5">
                    <c:v>Base</c:v>
                  </c:pt>
                  <c:pt idx="6">
                    <c:v>LC</c:v>
                  </c:pt>
                  <c:pt idx="7">
                    <c:v>noNUC</c:v>
                  </c:pt>
                  <c:pt idx="8">
                    <c:v>CO2</c:v>
                  </c:pt>
                  <c:pt idx="10">
                    <c:v>Base</c:v>
                  </c:pt>
                  <c:pt idx="11">
                    <c:v>LC</c:v>
                  </c:pt>
                  <c:pt idx="12">
                    <c:v>noNUC</c:v>
                  </c:pt>
                  <c:pt idx="13">
                    <c:v>CO2</c:v>
                  </c:pt>
                  <c:pt idx="15">
                    <c:v>Base</c:v>
                  </c:pt>
                  <c:pt idx="16">
                    <c:v>LC</c:v>
                  </c:pt>
                  <c:pt idx="17">
                    <c:v>noNUC</c:v>
                  </c:pt>
                  <c:pt idx="18">
                    <c:v>CO2</c:v>
                  </c:pt>
                  <c:pt idx="20">
                    <c:v>Base</c:v>
                  </c:pt>
                  <c:pt idx="21">
                    <c:v>LC</c:v>
                  </c:pt>
                  <c:pt idx="22">
                    <c:v>noNUC</c:v>
                  </c:pt>
                  <c:pt idx="23">
                    <c:v>CO2</c:v>
                  </c:pt>
                </c:lvl>
                <c:lvl>
                  <c:pt idx="0">
                    <c:v>Switzerland</c:v>
                  </c:pt>
                  <c:pt idx="5">
                    <c:v>Austria</c:v>
                  </c:pt>
                  <c:pt idx="10">
                    <c:v>Italy</c:v>
                  </c:pt>
                  <c:pt idx="15">
                    <c:v>France</c:v>
                  </c:pt>
                  <c:pt idx="20">
                    <c:v>Germany</c:v>
                  </c:pt>
                </c:lvl>
              </c:multiLvlStrCache>
            </c:multiLvlStrRef>
          </c:cat>
          <c:val>
            <c:numRef>
              <c:f>Sheet1!$F$6:$AC$6</c:f>
              <c:numCache>
                <c:formatCode>0%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5">
                  <c:v>0</c:v>
                </c:pt>
                <c:pt idx="6">
                  <c:v>0.1299592886050627</c:v>
                </c:pt>
                <c:pt idx="7">
                  <c:v>0.14117244725935171</c:v>
                </c:pt>
                <c:pt idx="8">
                  <c:v>5.6551572265419389E-2</c:v>
                </c:pt>
                <c:pt idx="10">
                  <c:v>0</c:v>
                </c:pt>
                <c:pt idx="11">
                  <c:v>0.10282720308124417</c:v>
                </c:pt>
                <c:pt idx="12">
                  <c:v>0.10085776719824045</c:v>
                </c:pt>
                <c:pt idx="13">
                  <c:v>6.4685470391184843E-2</c:v>
                </c:pt>
                <c:pt idx="15">
                  <c:v>0</c:v>
                </c:pt>
                <c:pt idx="16">
                  <c:v>3.588332973993924E-2</c:v>
                </c:pt>
                <c:pt idx="17">
                  <c:v>3.6403554256857304E-2</c:v>
                </c:pt>
                <c:pt idx="18">
                  <c:v>2.954072943640567E-2</c:v>
                </c:pt>
                <c:pt idx="20">
                  <c:v>0</c:v>
                </c:pt>
                <c:pt idx="21">
                  <c:v>5.8262800896506067E-2</c:v>
                </c:pt>
                <c:pt idx="22">
                  <c:v>6.559635992121883E-2</c:v>
                </c:pt>
                <c:pt idx="23">
                  <c:v>0</c:v>
                </c:pt>
              </c:numCache>
            </c:numRef>
          </c:val>
        </c:ser>
        <c:ser>
          <c:idx val="0"/>
          <c:order val="4"/>
          <c:tx>
            <c:strRef>
              <c:f>Sheet1!$E$3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multiLvlStrRef>
              <c:f>Sheet1!$F$1:$AC$2</c:f>
              <c:multiLvlStrCache>
                <c:ptCount val="24"/>
                <c:lvl>
                  <c:pt idx="0">
                    <c:v>Base</c:v>
                  </c:pt>
                  <c:pt idx="1">
                    <c:v>LC</c:v>
                  </c:pt>
                  <c:pt idx="2">
                    <c:v>noNUC</c:v>
                  </c:pt>
                  <c:pt idx="3">
                    <c:v>CO2</c:v>
                  </c:pt>
                  <c:pt idx="5">
                    <c:v>Base</c:v>
                  </c:pt>
                  <c:pt idx="6">
                    <c:v>LC</c:v>
                  </c:pt>
                  <c:pt idx="7">
                    <c:v>noNUC</c:v>
                  </c:pt>
                  <c:pt idx="8">
                    <c:v>CO2</c:v>
                  </c:pt>
                  <c:pt idx="10">
                    <c:v>Base</c:v>
                  </c:pt>
                  <c:pt idx="11">
                    <c:v>LC</c:v>
                  </c:pt>
                  <c:pt idx="12">
                    <c:v>noNUC</c:v>
                  </c:pt>
                  <c:pt idx="13">
                    <c:v>CO2</c:v>
                  </c:pt>
                  <c:pt idx="15">
                    <c:v>Base</c:v>
                  </c:pt>
                  <c:pt idx="16">
                    <c:v>LC</c:v>
                  </c:pt>
                  <c:pt idx="17">
                    <c:v>noNUC</c:v>
                  </c:pt>
                  <c:pt idx="18">
                    <c:v>CO2</c:v>
                  </c:pt>
                  <c:pt idx="20">
                    <c:v>Base</c:v>
                  </c:pt>
                  <c:pt idx="21">
                    <c:v>LC</c:v>
                  </c:pt>
                  <c:pt idx="22">
                    <c:v>noNUC</c:v>
                  </c:pt>
                  <c:pt idx="23">
                    <c:v>CO2</c:v>
                  </c:pt>
                </c:lvl>
                <c:lvl>
                  <c:pt idx="0">
                    <c:v>Switzerland</c:v>
                  </c:pt>
                  <c:pt idx="5">
                    <c:v>Austria</c:v>
                  </c:pt>
                  <c:pt idx="10">
                    <c:v>Italy</c:v>
                  </c:pt>
                  <c:pt idx="15">
                    <c:v>France</c:v>
                  </c:pt>
                  <c:pt idx="20">
                    <c:v>Germany</c:v>
                  </c:pt>
                </c:lvl>
              </c:multiLvlStrCache>
            </c:multiLvlStrRef>
          </c:cat>
          <c:val>
            <c:numRef>
              <c:f>Sheet1!$F$3:$AC$3</c:f>
              <c:numCache>
                <c:formatCode>0%</c:formatCode>
                <c:ptCount val="24"/>
                <c:pt idx="0">
                  <c:v>1.6440901777706483E-2</c:v>
                </c:pt>
                <c:pt idx="1">
                  <c:v>3.4021977480701938E-2</c:v>
                </c:pt>
                <c:pt idx="2">
                  <c:v>0.37330404867527622</c:v>
                </c:pt>
                <c:pt idx="3">
                  <c:v>1.2315861163818886E-2</c:v>
                </c:pt>
                <c:pt idx="5">
                  <c:v>0.1744796672745709</c:v>
                </c:pt>
                <c:pt idx="6">
                  <c:v>8.9914009052933772E-2</c:v>
                </c:pt>
                <c:pt idx="7">
                  <c:v>7.5481897225665312E-2</c:v>
                </c:pt>
                <c:pt idx="8">
                  <c:v>0</c:v>
                </c:pt>
                <c:pt idx="10">
                  <c:v>0.43315338801264752</c:v>
                </c:pt>
                <c:pt idx="11">
                  <c:v>0.23865227472659875</c:v>
                </c:pt>
                <c:pt idx="12">
                  <c:v>0.25037013045415812</c:v>
                </c:pt>
                <c:pt idx="13">
                  <c:v>2.863690288631519E-2</c:v>
                </c:pt>
                <c:pt idx="15">
                  <c:v>4.2075405202866394E-2</c:v>
                </c:pt>
                <c:pt idx="16">
                  <c:v>7.1832389764753396E-2</c:v>
                </c:pt>
                <c:pt idx="17">
                  <c:v>0.13615303809163631</c:v>
                </c:pt>
                <c:pt idx="18">
                  <c:v>3.3301093294845862E-3</c:v>
                </c:pt>
                <c:pt idx="20">
                  <c:v>0.13689377675115313</c:v>
                </c:pt>
                <c:pt idx="21">
                  <c:v>0.1018034774599173</c:v>
                </c:pt>
                <c:pt idx="22">
                  <c:v>0.1261685022296235</c:v>
                </c:pt>
                <c:pt idx="23">
                  <c:v>2.6519962246537358E-2</c:v>
                </c:pt>
              </c:numCache>
            </c:numRef>
          </c:val>
        </c:ser>
        <c:ser>
          <c:idx val="1"/>
          <c:order val="5"/>
          <c:tx>
            <c:strRef>
              <c:f>Sheet1!$E$4</c:f>
              <c:strCache>
                <c:ptCount val="1"/>
                <c:pt idx="0">
                  <c:v>Gas CCS</c:v>
                </c:pt>
              </c:strCache>
            </c:strRef>
          </c:tx>
          <c:spPr>
            <a:pattFill prst="lgCheck">
              <a:fgClr>
                <a:srgbClr val="C00000"/>
              </a:fgClr>
              <a:bgClr>
                <a:schemeClr val="bg1"/>
              </a:bgClr>
            </a:pattFill>
          </c:spPr>
          <c:invertIfNegative val="0"/>
          <c:cat>
            <c:multiLvlStrRef>
              <c:f>Sheet1!$F$1:$AC$2</c:f>
              <c:multiLvlStrCache>
                <c:ptCount val="24"/>
                <c:lvl>
                  <c:pt idx="0">
                    <c:v>Base</c:v>
                  </c:pt>
                  <c:pt idx="1">
                    <c:v>LC</c:v>
                  </c:pt>
                  <c:pt idx="2">
                    <c:v>noNUC</c:v>
                  </c:pt>
                  <c:pt idx="3">
                    <c:v>CO2</c:v>
                  </c:pt>
                  <c:pt idx="5">
                    <c:v>Base</c:v>
                  </c:pt>
                  <c:pt idx="6">
                    <c:v>LC</c:v>
                  </c:pt>
                  <c:pt idx="7">
                    <c:v>noNUC</c:v>
                  </c:pt>
                  <c:pt idx="8">
                    <c:v>CO2</c:v>
                  </c:pt>
                  <c:pt idx="10">
                    <c:v>Base</c:v>
                  </c:pt>
                  <c:pt idx="11">
                    <c:v>LC</c:v>
                  </c:pt>
                  <c:pt idx="12">
                    <c:v>noNUC</c:v>
                  </c:pt>
                  <c:pt idx="13">
                    <c:v>CO2</c:v>
                  </c:pt>
                  <c:pt idx="15">
                    <c:v>Base</c:v>
                  </c:pt>
                  <c:pt idx="16">
                    <c:v>LC</c:v>
                  </c:pt>
                  <c:pt idx="17">
                    <c:v>noNUC</c:v>
                  </c:pt>
                  <c:pt idx="18">
                    <c:v>CO2</c:v>
                  </c:pt>
                  <c:pt idx="20">
                    <c:v>Base</c:v>
                  </c:pt>
                  <c:pt idx="21">
                    <c:v>LC</c:v>
                  </c:pt>
                  <c:pt idx="22">
                    <c:v>noNUC</c:v>
                  </c:pt>
                  <c:pt idx="23">
                    <c:v>CO2</c:v>
                  </c:pt>
                </c:lvl>
                <c:lvl>
                  <c:pt idx="0">
                    <c:v>Switzerland</c:v>
                  </c:pt>
                  <c:pt idx="5">
                    <c:v>Austria</c:v>
                  </c:pt>
                  <c:pt idx="10">
                    <c:v>Italy</c:v>
                  </c:pt>
                  <c:pt idx="15">
                    <c:v>France</c:v>
                  </c:pt>
                  <c:pt idx="20">
                    <c:v>Germany</c:v>
                  </c:pt>
                </c:lvl>
              </c:multiLvlStrCache>
            </c:multiLvlStrRef>
          </c:cat>
          <c:val>
            <c:numRef>
              <c:f>Sheet1!$F$4:$AC$4</c:f>
              <c:numCache>
                <c:formatCode>0%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0.22826025538098954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0.1401566173685595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5.4135232459705154E-2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3.6693816200845809E-2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0.164781148623762</c:v>
                </c:pt>
              </c:numCache>
            </c:numRef>
          </c:val>
        </c:ser>
        <c:ser>
          <c:idx val="5"/>
          <c:order val="6"/>
          <c:tx>
            <c:strRef>
              <c:f>Sheet1!$E$8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multiLvlStrRef>
              <c:f>Sheet1!$F$1:$AC$2</c:f>
              <c:multiLvlStrCache>
                <c:ptCount val="24"/>
                <c:lvl>
                  <c:pt idx="0">
                    <c:v>Base</c:v>
                  </c:pt>
                  <c:pt idx="1">
                    <c:v>LC</c:v>
                  </c:pt>
                  <c:pt idx="2">
                    <c:v>noNUC</c:v>
                  </c:pt>
                  <c:pt idx="3">
                    <c:v>CO2</c:v>
                  </c:pt>
                  <c:pt idx="5">
                    <c:v>Base</c:v>
                  </c:pt>
                  <c:pt idx="6">
                    <c:v>LC</c:v>
                  </c:pt>
                  <c:pt idx="7">
                    <c:v>noNUC</c:v>
                  </c:pt>
                  <c:pt idx="8">
                    <c:v>CO2</c:v>
                  </c:pt>
                  <c:pt idx="10">
                    <c:v>Base</c:v>
                  </c:pt>
                  <c:pt idx="11">
                    <c:v>LC</c:v>
                  </c:pt>
                  <c:pt idx="12">
                    <c:v>noNUC</c:v>
                  </c:pt>
                  <c:pt idx="13">
                    <c:v>CO2</c:v>
                  </c:pt>
                  <c:pt idx="15">
                    <c:v>Base</c:v>
                  </c:pt>
                  <c:pt idx="16">
                    <c:v>LC</c:v>
                  </c:pt>
                  <c:pt idx="17">
                    <c:v>noNUC</c:v>
                  </c:pt>
                  <c:pt idx="18">
                    <c:v>CO2</c:v>
                  </c:pt>
                  <c:pt idx="20">
                    <c:v>Base</c:v>
                  </c:pt>
                  <c:pt idx="21">
                    <c:v>LC</c:v>
                  </c:pt>
                  <c:pt idx="22">
                    <c:v>noNUC</c:v>
                  </c:pt>
                  <c:pt idx="23">
                    <c:v>CO2</c:v>
                  </c:pt>
                </c:lvl>
                <c:lvl>
                  <c:pt idx="0">
                    <c:v>Switzerland</c:v>
                  </c:pt>
                  <c:pt idx="5">
                    <c:v>Austria</c:v>
                  </c:pt>
                  <c:pt idx="10">
                    <c:v>Italy</c:v>
                  </c:pt>
                  <c:pt idx="15">
                    <c:v>France</c:v>
                  </c:pt>
                  <c:pt idx="20">
                    <c:v>Germany</c:v>
                  </c:pt>
                </c:lvl>
              </c:multiLvlStrCache>
            </c:multiLvlStrRef>
          </c:cat>
          <c:val>
            <c:numRef>
              <c:f>Sheet1!$F$8:$AC$8</c:f>
              <c:numCache>
                <c:formatCode>0%</c:formatCode>
                <c:ptCount val="24"/>
                <c:pt idx="0">
                  <c:v>9.2143887630389111E-4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5">
                  <c:v>1.735685697949858E-2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0">
                  <c:v>9.6855060177458235E-2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5">
                  <c:v>5.999430521448931E-3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20">
                  <c:v>1.3263344883951101E-2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Sheet1!$E$10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multiLvlStrRef>
              <c:f>Sheet1!$F$1:$AC$2</c:f>
              <c:multiLvlStrCache>
                <c:ptCount val="24"/>
                <c:lvl>
                  <c:pt idx="0">
                    <c:v>Base</c:v>
                  </c:pt>
                  <c:pt idx="1">
                    <c:v>LC</c:v>
                  </c:pt>
                  <c:pt idx="2">
                    <c:v>noNUC</c:v>
                  </c:pt>
                  <c:pt idx="3">
                    <c:v>CO2</c:v>
                  </c:pt>
                  <c:pt idx="5">
                    <c:v>Base</c:v>
                  </c:pt>
                  <c:pt idx="6">
                    <c:v>LC</c:v>
                  </c:pt>
                  <c:pt idx="7">
                    <c:v>noNUC</c:v>
                  </c:pt>
                  <c:pt idx="8">
                    <c:v>CO2</c:v>
                  </c:pt>
                  <c:pt idx="10">
                    <c:v>Base</c:v>
                  </c:pt>
                  <c:pt idx="11">
                    <c:v>LC</c:v>
                  </c:pt>
                  <c:pt idx="12">
                    <c:v>noNUC</c:v>
                  </c:pt>
                  <c:pt idx="13">
                    <c:v>CO2</c:v>
                  </c:pt>
                  <c:pt idx="15">
                    <c:v>Base</c:v>
                  </c:pt>
                  <c:pt idx="16">
                    <c:v>LC</c:v>
                  </c:pt>
                  <c:pt idx="17">
                    <c:v>noNUC</c:v>
                  </c:pt>
                  <c:pt idx="18">
                    <c:v>CO2</c:v>
                  </c:pt>
                  <c:pt idx="20">
                    <c:v>Base</c:v>
                  </c:pt>
                  <c:pt idx="21">
                    <c:v>LC</c:v>
                  </c:pt>
                  <c:pt idx="22">
                    <c:v>noNUC</c:v>
                  </c:pt>
                  <c:pt idx="23">
                    <c:v>CO2</c:v>
                  </c:pt>
                </c:lvl>
                <c:lvl>
                  <c:pt idx="0">
                    <c:v>Switzerland</c:v>
                  </c:pt>
                  <c:pt idx="5">
                    <c:v>Austria</c:v>
                  </c:pt>
                  <c:pt idx="10">
                    <c:v>Italy</c:v>
                  </c:pt>
                  <c:pt idx="15">
                    <c:v>France</c:v>
                  </c:pt>
                  <c:pt idx="20">
                    <c:v>Germany</c:v>
                  </c:pt>
                </c:lvl>
              </c:multiLvlStrCache>
            </c:multiLvlStrRef>
          </c:cat>
          <c:val>
            <c:numRef>
              <c:f>Sheet1!$F$10:$AC$10</c:f>
              <c:numCache>
                <c:formatCode>0%</c:formatCode>
                <c:ptCount val="24"/>
                <c:pt idx="0">
                  <c:v>1.6651829972853429E-3</c:v>
                </c:pt>
                <c:pt idx="1">
                  <c:v>0</c:v>
                </c:pt>
                <c:pt idx="2">
                  <c:v>0</c:v>
                </c:pt>
                <c:pt idx="3">
                  <c:v>0.11604825520482565</c:v>
                </c:pt>
                <c:pt idx="5">
                  <c:v>1.3576990309208433E-3</c:v>
                </c:pt>
                <c:pt idx="6">
                  <c:v>0</c:v>
                </c:pt>
                <c:pt idx="7">
                  <c:v>4.7120256640456222E-2</c:v>
                </c:pt>
                <c:pt idx="8">
                  <c:v>0.17206325061353078</c:v>
                </c:pt>
                <c:pt idx="10">
                  <c:v>1.5848597632273281E-2</c:v>
                </c:pt>
                <c:pt idx="11">
                  <c:v>0.11092006387490633</c:v>
                </c:pt>
                <c:pt idx="12">
                  <c:v>0.11694338711339636</c:v>
                </c:pt>
                <c:pt idx="13">
                  <c:v>0.36995280259393731</c:v>
                </c:pt>
                <c:pt idx="15">
                  <c:v>2.0752361303833407E-3</c:v>
                </c:pt>
                <c:pt idx="16">
                  <c:v>1.9764249744420492E-2</c:v>
                </c:pt>
                <c:pt idx="17">
                  <c:v>5.9255542467133909E-2</c:v>
                </c:pt>
                <c:pt idx="18">
                  <c:v>0.17425122411687236</c:v>
                </c:pt>
                <c:pt idx="20">
                  <c:v>2.9235395184752613E-2</c:v>
                </c:pt>
                <c:pt idx="21">
                  <c:v>4.8068085852405401E-3</c:v>
                </c:pt>
                <c:pt idx="22">
                  <c:v>3.7387105005263634E-2</c:v>
                </c:pt>
                <c:pt idx="23">
                  <c:v>0.19273237426003098</c:v>
                </c:pt>
              </c:numCache>
            </c:numRef>
          </c:val>
        </c:ser>
        <c:ser>
          <c:idx val="8"/>
          <c:order val="8"/>
          <c:tx>
            <c:strRef>
              <c:f>Sheet1!$E$11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multiLvlStrRef>
              <c:f>Sheet1!$F$1:$AC$2</c:f>
              <c:multiLvlStrCache>
                <c:ptCount val="24"/>
                <c:lvl>
                  <c:pt idx="0">
                    <c:v>Base</c:v>
                  </c:pt>
                  <c:pt idx="1">
                    <c:v>LC</c:v>
                  </c:pt>
                  <c:pt idx="2">
                    <c:v>noNUC</c:v>
                  </c:pt>
                  <c:pt idx="3">
                    <c:v>CO2</c:v>
                  </c:pt>
                  <c:pt idx="5">
                    <c:v>Base</c:v>
                  </c:pt>
                  <c:pt idx="6">
                    <c:v>LC</c:v>
                  </c:pt>
                  <c:pt idx="7">
                    <c:v>noNUC</c:v>
                  </c:pt>
                  <c:pt idx="8">
                    <c:v>CO2</c:v>
                  </c:pt>
                  <c:pt idx="10">
                    <c:v>Base</c:v>
                  </c:pt>
                  <c:pt idx="11">
                    <c:v>LC</c:v>
                  </c:pt>
                  <c:pt idx="12">
                    <c:v>noNUC</c:v>
                  </c:pt>
                  <c:pt idx="13">
                    <c:v>CO2</c:v>
                  </c:pt>
                  <c:pt idx="15">
                    <c:v>Base</c:v>
                  </c:pt>
                  <c:pt idx="16">
                    <c:v>LC</c:v>
                  </c:pt>
                  <c:pt idx="17">
                    <c:v>noNUC</c:v>
                  </c:pt>
                  <c:pt idx="18">
                    <c:v>CO2</c:v>
                  </c:pt>
                  <c:pt idx="20">
                    <c:v>Base</c:v>
                  </c:pt>
                  <c:pt idx="21">
                    <c:v>LC</c:v>
                  </c:pt>
                  <c:pt idx="22">
                    <c:v>noNUC</c:v>
                  </c:pt>
                  <c:pt idx="23">
                    <c:v>CO2</c:v>
                  </c:pt>
                </c:lvl>
                <c:lvl>
                  <c:pt idx="0">
                    <c:v>Switzerland</c:v>
                  </c:pt>
                  <c:pt idx="5">
                    <c:v>Austria</c:v>
                  </c:pt>
                  <c:pt idx="10">
                    <c:v>Italy</c:v>
                  </c:pt>
                  <c:pt idx="15">
                    <c:v>France</c:v>
                  </c:pt>
                  <c:pt idx="20">
                    <c:v>Germany</c:v>
                  </c:pt>
                </c:lvl>
              </c:multiLvlStrCache>
            </c:multiLvlStrRef>
          </c:cat>
          <c:val>
            <c:numRef>
              <c:f>Sheet1!$F$11:$AC$11</c:f>
              <c:numCache>
                <c:formatCode>0%</c:formatCode>
                <c:ptCount val="24"/>
                <c:pt idx="0">
                  <c:v>8.0364196385555268E-4</c:v>
                </c:pt>
                <c:pt idx="1">
                  <c:v>0</c:v>
                </c:pt>
                <c:pt idx="2">
                  <c:v>0</c:v>
                </c:pt>
                <c:pt idx="3">
                  <c:v>4.7436144554455516E-2</c:v>
                </c:pt>
                <c:pt idx="5">
                  <c:v>2.7999058881131734E-2</c:v>
                </c:pt>
                <c:pt idx="6">
                  <c:v>0.14796076788219895</c:v>
                </c:pt>
                <c:pt idx="7">
                  <c:v>0.14933426725088333</c:v>
                </c:pt>
                <c:pt idx="8">
                  <c:v>0.13566919958539667</c:v>
                </c:pt>
                <c:pt idx="10">
                  <c:v>3.5871856032027721E-2</c:v>
                </c:pt>
                <c:pt idx="11">
                  <c:v>0.16866425438891824</c:v>
                </c:pt>
                <c:pt idx="12">
                  <c:v>0.16880007174438239</c:v>
                </c:pt>
                <c:pt idx="13">
                  <c:v>0.14682582277469192</c:v>
                </c:pt>
                <c:pt idx="15">
                  <c:v>2.0270779830581832E-2</c:v>
                </c:pt>
                <c:pt idx="16">
                  <c:v>0.13955493799781513</c:v>
                </c:pt>
                <c:pt idx="17">
                  <c:v>0.2145831274873603</c:v>
                </c:pt>
                <c:pt idx="18">
                  <c:v>0.19307488167941803</c:v>
                </c:pt>
                <c:pt idx="20">
                  <c:v>7.2968264101958821E-2</c:v>
                </c:pt>
                <c:pt idx="21">
                  <c:v>0.11227676042380584</c:v>
                </c:pt>
                <c:pt idx="22">
                  <c:v>0.2435776213425801</c:v>
                </c:pt>
                <c:pt idx="23">
                  <c:v>0.35867992431855694</c:v>
                </c:pt>
              </c:numCache>
            </c:numRef>
          </c:val>
        </c:ser>
        <c:ser>
          <c:idx val="9"/>
          <c:order val="9"/>
          <c:tx>
            <c:strRef>
              <c:f>Sheet1!$E$12</c:f>
              <c:strCache>
                <c:ptCount val="1"/>
                <c:pt idx="0">
                  <c:v>Other Renewables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multiLvlStrRef>
              <c:f>Sheet1!$F$1:$AC$2</c:f>
              <c:multiLvlStrCache>
                <c:ptCount val="24"/>
                <c:lvl>
                  <c:pt idx="0">
                    <c:v>Base</c:v>
                  </c:pt>
                  <c:pt idx="1">
                    <c:v>LC</c:v>
                  </c:pt>
                  <c:pt idx="2">
                    <c:v>noNUC</c:v>
                  </c:pt>
                  <c:pt idx="3">
                    <c:v>CO2</c:v>
                  </c:pt>
                  <c:pt idx="5">
                    <c:v>Base</c:v>
                  </c:pt>
                  <c:pt idx="6">
                    <c:v>LC</c:v>
                  </c:pt>
                  <c:pt idx="7">
                    <c:v>noNUC</c:v>
                  </c:pt>
                  <c:pt idx="8">
                    <c:v>CO2</c:v>
                  </c:pt>
                  <c:pt idx="10">
                    <c:v>Base</c:v>
                  </c:pt>
                  <c:pt idx="11">
                    <c:v>LC</c:v>
                  </c:pt>
                  <c:pt idx="12">
                    <c:v>noNUC</c:v>
                  </c:pt>
                  <c:pt idx="13">
                    <c:v>CO2</c:v>
                  </c:pt>
                  <c:pt idx="15">
                    <c:v>Base</c:v>
                  </c:pt>
                  <c:pt idx="16">
                    <c:v>LC</c:v>
                  </c:pt>
                  <c:pt idx="17">
                    <c:v>noNUC</c:v>
                  </c:pt>
                  <c:pt idx="18">
                    <c:v>CO2</c:v>
                  </c:pt>
                  <c:pt idx="20">
                    <c:v>Base</c:v>
                  </c:pt>
                  <c:pt idx="21">
                    <c:v>LC</c:v>
                  </c:pt>
                  <c:pt idx="22">
                    <c:v>noNUC</c:v>
                  </c:pt>
                  <c:pt idx="23">
                    <c:v>CO2</c:v>
                  </c:pt>
                </c:lvl>
                <c:lvl>
                  <c:pt idx="0">
                    <c:v>Switzerland</c:v>
                  </c:pt>
                  <c:pt idx="5">
                    <c:v>Austria</c:v>
                  </c:pt>
                  <c:pt idx="10">
                    <c:v>Italy</c:v>
                  </c:pt>
                  <c:pt idx="15">
                    <c:v>France</c:v>
                  </c:pt>
                  <c:pt idx="20">
                    <c:v>Germany</c:v>
                  </c:pt>
                </c:lvl>
              </c:multiLvlStrCache>
            </c:multiLvlStrRef>
          </c:cat>
          <c:val>
            <c:numRef>
              <c:f>Sheet1!$F$12:$AC$12</c:f>
              <c:numCache>
                <c:formatCode>0%</c:formatCode>
                <c:ptCount val="24"/>
                <c:pt idx="0">
                  <c:v>3.7822805150835408E-2</c:v>
                </c:pt>
                <c:pt idx="1">
                  <c:v>2.7931857193037857E-2</c:v>
                </c:pt>
                <c:pt idx="2">
                  <c:v>2.8455747116879433E-2</c:v>
                </c:pt>
                <c:pt idx="3">
                  <c:v>7.8440421811954458E-2</c:v>
                </c:pt>
                <c:pt idx="5">
                  <c:v>7.0678331684621371E-2</c:v>
                </c:pt>
                <c:pt idx="6">
                  <c:v>2.3673722861151832E-2</c:v>
                </c:pt>
                <c:pt idx="7">
                  <c:v>2.3893482760137304E-2</c:v>
                </c:pt>
                <c:pt idx="8">
                  <c:v>3.549106261153976E-2</c:v>
                </c:pt>
                <c:pt idx="10">
                  <c:v>3.2665847134319678E-2</c:v>
                </c:pt>
                <c:pt idx="11">
                  <c:v>3.0324800703366628E-2</c:v>
                </c:pt>
                <c:pt idx="12">
                  <c:v>3.0349219832050026E-2</c:v>
                </c:pt>
                <c:pt idx="13">
                  <c:v>7.2563668644087143E-2</c:v>
                </c:pt>
                <c:pt idx="15">
                  <c:v>1.0271796875857603E-2</c:v>
                </c:pt>
                <c:pt idx="16">
                  <c:v>6.3607463954592228E-2</c:v>
                </c:pt>
                <c:pt idx="17">
                  <c:v>6.452962369974348E-2</c:v>
                </c:pt>
                <c:pt idx="18">
                  <c:v>8.3044423044323107E-2</c:v>
                </c:pt>
                <c:pt idx="20">
                  <c:v>6.4071589048233304E-2</c:v>
                </c:pt>
                <c:pt idx="21">
                  <c:v>3.9485454340220487E-2</c:v>
                </c:pt>
                <c:pt idx="22">
                  <c:v>4.0529772743665649E-2</c:v>
                </c:pt>
                <c:pt idx="23">
                  <c:v>8.9045527620724763E-2</c:v>
                </c:pt>
              </c:numCache>
            </c:numRef>
          </c:val>
        </c:ser>
        <c:ser>
          <c:idx val="10"/>
          <c:order val="10"/>
          <c:tx>
            <c:strRef>
              <c:f>Sheet1!$E$13</c:f>
              <c:strCache>
                <c:ptCount val="1"/>
                <c:pt idx="0">
                  <c:v>Battery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multiLvlStrRef>
              <c:f>Sheet1!$F$1:$AC$2</c:f>
              <c:multiLvlStrCache>
                <c:ptCount val="24"/>
                <c:lvl>
                  <c:pt idx="0">
                    <c:v>Base</c:v>
                  </c:pt>
                  <c:pt idx="1">
                    <c:v>LC</c:v>
                  </c:pt>
                  <c:pt idx="2">
                    <c:v>noNUC</c:v>
                  </c:pt>
                  <c:pt idx="3">
                    <c:v>CO2</c:v>
                  </c:pt>
                  <c:pt idx="5">
                    <c:v>Base</c:v>
                  </c:pt>
                  <c:pt idx="6">
                    <c:v>LC</c:v>
                  </c:pt>
                  <c:pt idx="7">
                    <c:v>noNUC</c:v>
                  </c:pt>
                  <c:pt idx="8">
                    <c:v>CO2</c:v>
                  </c:pt>
                  <c:pt idx="10">
                    <c:v>Base</c:v>
                  </c:pt>
                  <c:pt idx="11">
                    <c:v>LC</c:v>
                  </c:pt>
                  <c:pt idx="12">
                    <c:v>noNUC</c:v>
                  </c:pt>
                  <c:pt idx="13">
                    <c:v>CO2</c:v>
                  </c:pt>
                  <c:pt idx="15">
                    <c:v>Base</c:v>
                  </c:pt>
                  <c:pt idx="16">
                    <c:v>LC</c:v>
                  </c:pt>
                  <c:pt idx="17">
                    <c:v>noNUC</c:v>
                  </c:pt>
                  <c:pt idx="18">
                    <c:v>CO2</c:v>
                  </c:pt>
                  <c:pt idx="20">
                    <c:v>Base</c:v>
                  </c:pt>
                  <c:pt idx="21">
                    <c:v>LC</c:v>
                  </c:pt>
                  <c:pt idx="22">
                    <c:v>noNUC</c:v>
                  </c:pt>
                  <c:pt idx="23">
                    <c:v>CO2</c:v>
                  </c:pt>
                </c:lvl>
                <c:lvl>
                  <c:pt idx="0">
                    <c:v>Switzerland</c:v>
                  </c:pt>
                  <c:pt idx="5">
                    <c:v>Austria</c:v>
                  </c:pt>
                  <c:pt idx="10">
                    <c:v>Italy</c:v>
                  </c:pt>
                  <c:pt idx="15">
                    <c:v>France</c:v>
                  </c:pt>
                  <c:pt idx="20">
                    <c:v>Germany</c:v>
                  </c:pt>
                </c:lvl>
              </c:multiLvlStrCache>
            </c:multiLvlStrRef>
          </c:cat>
          <c:val>
            <c:numRef>
              <c:f>Sheet1!$F$13:$AC$13</c:f>
              <c:numCache>
                <c:formatCode>0%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1.7786706907160846E-2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0.11060184850626621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4.1970533272229694E-2</c:v>
                </c:pt>
                <c:pt idx="20">
                  <c:v>0</c:v>
                </c:pt>
                <c:pt idx="21">
                  <c:v>6.5971671346128405E-4</c:v>
                </c:pt>
                <c:pt idx="22">
                  <c:v>0</c:v>
                </c:pt>
                <c:pt idx="23">
                  <c:v>4.2997934430498173E-2</c:v>
                </c:pt>
              </c:numCache>
            </c:numRef>
          </c:val>
        </c:ser>
        <c:ser>
          <c:idx val="11"/>
          <c:order val="11"/>
          <c:tx>
            <c:strRef>
              <c:f>Sheet1!$E$14</c:f>
              <c:strCache>
                <c:ptCount val="1"/>
                <c:pt idx="0">
                  <c:v>CAES</c:v>
                </c:pt>
              </c:strCache>
            </c:strRef>
          </c:tx>
          <c:invertIfNegative val="0"/>
          <c:cat>
            <c:multiLvlStrRef>
              <c:f>Sheet1!$F$1:$AC$2</c:f>
              <c:multiLvlStrCache>
                <c:ptCount val="24"/>
                <c:lvl>
                  <c:pt idx="0">
                    <c:v>Base</c:v>
                  </c:pt>
                  <c:pt idx="1">
                    <c:v>LC</c:v>
                  </c:pt>
                  <c:pt idx="2">
                    <c:v>noNUC</c:v>
                  </c:pt>
                  <c:pt idx="3">
                    <c:v>CO2</c:v>
                  </c:pt>
                  <c:pt idx="5">
                    <c:v>Base</c:v>
                  </c:pt>
                  <c:pt idx="6">
                    <c:v>LC</c:v>
                  </c:pt>
                  <c:pt idx="7">
                    <c:v>noNUC</c:v>
                  </c:pt>
                  <c:pt idx="8">
                    <c:v>CO2</c:v>
                  </c:pt>
                  <c:pt idx="10">
                    <c:v>Base</c:v>
                  </c:pt>
                  <c:pt idx="11">
                    <c:v>LC</c:v>
                  </c:pt>
                  <c:pt idx="12">
                    <c:v>noNUC</c:v>
                  </c:pt>
                  <c:pt idx="13">
                    <c:v>CO2</c:v>
                  </c:pt>
                  <c:pt idx="15">
                    <c:v>Base</c:v>
                  </c:pt>
                  <c:pt idx="16">
                    <c:v>LC</c:v>
                  </c:pt>
                  <c:pt idx="17">
                    <c:v>noNUC</c:v>
                  </c:pt>
                  <c:pt idx="18">
                    <c:v>CO2</c:v>
                  </c:pt>
                  <c:pt idx="20">
                    <c:v>Base</c:v>
                  </c:pt>
                  <c:pt idx="21">
                    <c:v>LC</c:v>
                  </c:pt>
                  <c:pt idx="22">
                    <c:v>noNUC</c:v>
                  </c:pt>
                  <c:pt idx="23">
                    <c:v>CO2</c:v>
                  </c:pt>
                </c:lvl>
                <c:lvl>
                  <c:pt idx="0">
                    <c:v>Switzerland</c:v>
                  </c:pt>
                  <c:pt idx="5">
                    <c:v>Austria</c:v>
                  </c:pt>
                  <c:pt idx="10">
                    <c:v>Italy</c:v>
                  </c:pt>
                  <c:pt idx="15">
                    <c:v>France</c:v>
                  </c:pt>
                  <c:pt idx="20">
                    <c:v>Germany</c:v>
                  </c:pt>
                </c:lvl>
              </c:multiLvlStrCache>
            </c:multiLvlStrRef>
          </c:cat>
          <c:val>
            <c:numRef>
              <c:f>Sheet1!$F$14:$AC$14</c:f>
              <c:numCache>
                <c:formatCode>0%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10">
                  <c:v>0</c:v>
                </c:pt>
                <c:pt idx="11">
                  <c:v>4.0039625087861283E-4</c:v>
                </c:pt>
                <c:pt idx="12">
                  <c:v>0</c:v>
                </c:pt>
                <c:pt idx="13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2"/>
          <c:order val="12"/>
          <c:tx>
            <c:strRef>
              <c:f>Sheet1!$E$15</c:f>
              <c:strCache>
                <c:ptCount val="1"/>
                <c:pt idx="0">
                  <c:v>Imports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multiLvlStrRef>
              <c:f>Sheet1!$F$1:$AC$2</c:f>
              <c:multiLvlStrCache>
                <c:ptCount val="24"/>
                <c:lvl>
                  <c:pt idx="0">
                    <c:v>Base</c:v>
                  </c:pt>
                  <c:pt idx="1">
                    <c:v>LC</c:v>
                  </c:pt>
                  <c:pt idx="2">
                    <c:v>noNUC</c:v>
                  </c:pt>
                  <c:pt idx="3">
                    <c:v>CO2</c:v>
                  </c:pt>
                  <c:pt idx="5">
                    <c:v>Base</c:v>
                  </c:pt>
                  <c:pt idx="6">
                    <c:v>LC</c:v>
                  </c:pt>
                  <c:pt idx="7">
                    <c:v>noNUC</c:v>
                  </c:pt>
                  <c:pt idx="8">
                    <c:v>CO2</c:v>
                  </c:pt>
                  <c:pt idx="10">
                    <c:v>Base</c:v>
                  </c:pt>
                  <c:pt idx="11">
                    <c:v>LC</c:v>
                  </c:pt>
                  <c:pt idx="12">
                    <c:v>noNUC</c:v>
                  </c:pt>
                  <c:pt idx="13">
                    <c:v>CO2</c:v>
                  </c:pt>
                  <c:pt idx="15">
                    <c:v>Base</c:v>
                  </c:pt>
                  <c:pt idx="16">
                    <c:v>LC</c:v>
                  </c:pt>
                  <c:pt idx="17">
                    <c:v>noNUC</c:v>
                  </c:pt>
                  <c:pt idx="18">
                    <c:v>CO2</c:v>
                  </c:pt>
                  <c:pt idx="20">
                    <c:v>Base</c:v>
                  </c:pt>
                  <c:pt idx="21">
                    <c:v>LC</c:v>
                  </c:pt>
                  <c:pt idx="22">
                    <c:v>noNUC</c:v>
                  </c:pt>
                  <c:pt idx="23">
                    <c:v>CO2</c:v>
                  </c:pt>
                </c:lvl>
                <c:lvl>
                  <c:pt idx="0">
                    <c:v>Switzerland</c:v>
                  </c:pt>
                  <c:pt idx="5">
                    <c:v>Austria</c:v>
                  </c:pt>
                  <c:pt idx="10">
                    <c:v>Italy</c:v>
                  </c:pt>
                  <c:pt idx="15">
                    <c:v>France</c:v>
                  </c:pt>
                  <c:pt idx="20">
                    <c:v>Germany</c:v>
                  </c:pt>
                </c:lvl>
              </c:multiLvlStrCache>
            </c:multiLvlStrRef>
          </c:cat>
          <c:val>
            <c:numRef>
              <c:f>Sheet1!$F$15:$AC$15</c:f>
              <c:numCache>
                <c:formatCode>0%</c:formatCode>
                <c:ptCount val="24"/>
                <c:pt idx="0">
                  <c:v>8.1074148168913361E-3</c:v>
                </c:pt>
                <c:pt idx="1">
                  <c:v>8.844430467188126E-2</c:v>
                </c:pt>
                <c:pt idx="2">
                  <c:v>6.3567042962585099E-2</c:v>
                </c:pt>
                <c:pt idx="3">
                  <c:v>0</c:v>
                </c:pt>
                <c:pt idx="5">
                  <c:v>3.1732418524881748E-2</c:v>
                </c:pt>
                <c:pt idx="6">
                  <c:v>7.3746232355889382E-2</c:v>
                </c:pt>
                <c:pt idx="7">
                  <c:v>3.8966864671409585E-2</c:v>
                </c:pt>
                <c:pt idx="8">
                  <c:v>0</c:v>
                </c:pt>
                <c:pt idx="10">
                  <c:v>0.12455573713375628</c:v>
                </c:pt>
                <c:pt idx="11">
                  <c:v>3.0981424740917966E-2</c:v>
                </c:pt>
                <c:pt idx="12">
                  <c:v>1.330417243793874E-2</c:v>
                </c:pt>
                <c:pt idx="13">
                  <c:v>6.0110051095327958E-2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8.0791343007502694E-2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60709248"/>
        <c:axId val="160719232"/>
      </c:barChart>
      <c:catAx>
        <c:axId val="160709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de-DE"/>
          </a:p>
        </c:txPr>
        <c:crossAx val="160719232"/>
        <c:crosses val="autoZero"/>
        <c:auto val="1"/>
        <c:lblAlgn val="ctr"/>
        <c:lblOffset val="100"/>
        <c:noMultiLvlLbl val="0"/>
      </c:catAx>
      <c:valAx>
        <c:axId val="16071923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607092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050"/>
      </a:pPr>
      <a:endParaRPr lang="de-DE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Result!$B$129</c:f>
          <c:strCache>
            <c:ptCount val="1"/>
            <c:pt idx="0">
              <c:v>FR: SUM-WK (2050)</c:v>
            </c:pt>
          </c:strCache>
        </c:strRef>
      </c:tx>
      <c:layout>
        <c:manualLayout>
          <c:xMode val="edge"/>
          <c:yMode val="edge"/>
          <c:x val="0.27074281653657922"/>
          <c:y val="1.865671641791044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7467286152612738"/>
          <c:y val="0.14925400327586302"/>
          <c:w val="0.63318912303221175"/>
          <c:h val="0.73507596613362536"/>
        </c:manualLayout>
      </c:layout>
      <c:areaChart>
        <c:grouping val="stacked"/>
        <c:varyColors val="0"/>
        <c:ser>
          <c:idx val="4"/>
          <c:order val="0"/>
          <c:tx>
            <c:strRef>
              <c:f>Result!$B$141</c:f>
              <c:strCache>
                <c:ptCount val="1"/>
                <c:pt idx="0">
                  <c:v>Hydro (R) </c:v>
                </c:pt>
              </c:strCache>
            </c:strRef>
          </c:tx>
          <c:spPr>
            <a:solidFill>
              <a:srgbClr val="00FFFF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Result!$C$141:$Z$141</c:f>
              <c:numCache>
                <c:formatCode>0.00</c:formatCode>
                <c:ptCount val="24"/>
                <c:pt idx="0">
                  <c:v>4.7368403308640996</c:v>
                </c:pt>
                <c:pt idx="1">
                  <c:v>4.7368403308640996</c:v>
                </c:pt>
                <c:pt idx="2">
                  <c:v>4.7368403308640996</c:v>
                </c:pt>
                <c:pt idx="3">
                  <c:v>4.7368403308640996</c:v>
                </c:pt>
                <c:pt idx="4">
                  <c:v>4.7368403308640996</c:v>
                </c:pt>
                <c:pt idx="5">
                  <c:v>4.7368403308640996</c:v>
                </c:pt>
                <c:pt idx="6">
                  <c:v>4.7368403308640996</c:v>
                </c:pt>
                <c:pt idx="7">
                  <c:v>4.7368403308640996</c:v>
                </c:pt>
                <c:pt idx="8">
                  <c:v>4.7368403308640996</c:v>
                </c:pt>
                <c:pt idx="9">
                  <c:v>4.7368403308640996</c:v>
                </c:pt>
                <c:pt idx="10">
                  <c:v>4.7368403308640996</c:v>
                </c:pt>
                <c:pt idx="11">
                  <c:v>4.7368403308640996</c:v>
                </c:pt>
                <c:pt idx="12">
                  <c:v>4.7368403308640996</c:v>
                </c:pt>
                <c:pt idx="13">
                  <c:v>4.7368403308640996</c:v>
                </c:pt>
                <c:pt idx="14">
                  <c:v>4.7368403308640996</c:v>
                </c:pt>
                <c:pt idx="15">
                  <c:v>4.7368403308640996</c:v>
                </c:pt>
                <c:pt idx="16">
                  <c:v>4.7368403308640996</c:v>
                </c:pt>
                <c:pt idx="17">
                  <c:v>4.7368403308640996</c:v>
                </c:pt>
                <c:pt idx="18">
                  <c:v>4.7368403308640996</c:v>
                </c:pt>
                <c:pt idx="19">
                  <c:v>4.7368403308640996</c:v>
                </c:pt>
                <c:pt idx="20">
                  <c:v>4.7368403308640996</c:v>
                </c:pt>
                <c:pt idx="21">
                  <c:v>4.7368403308640996</c:v>
                </c:pt>
                <c:pt idx="22">
                  <c:v>4.7368403308640996</c:v>
                </c:pt>
                <c:pt idx="23">
                  <c:v>4.7368403308640996</c:v>
                </c:pt>
              </c:numCache>
            </c:numRef>
          </c:val>
        </c:ser>
        <c:ser>
          <c:idx val="3"/>
          <c:order val="1"/>
          <c:tx>
            <c:strRef>
              <c:f>Result!$B$137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00000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Result!$C$137:$Z$137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6"/>
          <c:order val="2"/>
          <c:tx>
            <c:strRef>
              <c:f>Result!$B$138</c:f>
              <c:strCache>
                <c:ptCount val="1"/>
                <c:pt idx="0">
                  <c:v>Coal-CCS</c:v>
                </c:pt>
              </c:strCache>
            </c:strRef>
          </c:tx>
          <c:spPr>
            <a:pattFill prst="lgCheck">
              <a:fgClr>
                <a:schemeClr val="tx1"/>
              </a:fgClr>
              <a:bgClr>
                <a:schemeClr val="bg1"/>
              </a:bgClr>
            </a:pattFill>
            <a:ln w="25400">
              <a:noFill/>
            </a:ln>
          </c:spPr>
          <c:val>
            <c:numRef>
              <c:f>Result!$C$138:$Z$138</c:f>
              <c:numCache>
                <c:formatCode>0.00</c:formatCode>
                <c:ptCount val="24"/>
                <c:pt idx="0">
                  <c:v>2.8039808349658037</c:v>
                </c:pt>
                <c:pt idx="1">
                  <c:v>2.8039808349658037</c:v>
                </c:pt>
                <c:pt idx="2">
                  <c:v>2.8039808349658037</c:v>
                </c:pt>
                <c:pt idx="3">
                  <c:v>2.8039808349658037</c:v>
                </c:pt>
                <c:pt idx="4">
                  <c:v>2.8039808349658037</c:v>
                </c:pt>
                <c:pt idx="5">
                  <c:v>2.8039808349658037</c:v>
                </c:pt>
                <c:pt idx="6">
                  <c:v>2.8039808349658037</c:v>
                </c:pt>
                <c:pt idx="7">
                  <c:v>2.8039808349658037</c:v>
                </c:pt>
                <c:pt idx="8">
                  <c:v>2.8039808349658037</c:v>
                </c:pt>
                <c:pt idx="9">
                  <c:v>2.8039808349658037</c:v>
                </c:pt>
                <c:pt idx="10">
                  <c:v>2.8039808349658037</c:v>
                </c:pt>
                <c:pt idx="11">
                  <c:v>2.8039808349658037</c:v>
                </c:pt>
                <c:pt idx="12">
                  <c:v>2.8039808349658037</c:v>
                </c:pt>
                <c:pt idx="13">
                  <c:v>2.8039808349658037</c:v>
                </c:pt>
                <c:pt idx="14">
                  <c:v>2.8039808349658037</c:v>
                </c:pt>
                <c:pt idx="15">
                  <c:v>2.8039808349658037</c:v>
                </c:pt>
                <c:pt idx="16">
                  <c:v>2.8039808349658037</c:v>
                </c:pt>
                <c:pt idx="17">
                  <c:v>2.8039808349658037</c:v>
                </c:pt>
                <c:pt idx="18">
                  <c:v>2.8039808349658037</c:v>
                </c:pt>
                <c:pt idx="19">
                  <c:v>2.8039808349658037</c:v>
                </c:pt>
                <c:pt idx="20">
                  <c:v>2.8039808349658037</c:v>
                </c:pt>
                <c:pt idx="21">
                  <c:v>2.8039808349658037</c:v>
                </c:pt>
                <c:pt idx="22">
                  <c:v>2.8039808349658037</c:v>
                </c:pt>
                <c:pt idx="23">
                  <c:v>2.8039808349658037</c:v>
                </c:pt>
              </c:numCache>
            </c:numRef>
          </c:val>
        </c:ser>
        <c:ser>
          <c:idx val="5"/>
          <c:order val="3"/>
          <c:tx>
            <c:strRef>
              <c:f>Result!$B$139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FFFF0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Result!$C$139:$Z$139</c:f>
              <c:numCache>
                <c:formatCode>0.00</c:formatCode>
                <c:ptCount val="24"/>
                <c:pt idx="0">
                  <c:v>14.443788402903056</c:v>
                </c:pt>
                <c:pt idx="1">
                  <c:v>14.443788402903056</c:v>
                </c:pt>
                <c:pt idx="2">
                  <c:v>14.443788402903056</c:v>
                </c:pt>
                <c:pt idx="3">
                  <c:v>14.443788402903056</c:v>
                </c:pt>
                <c:pt idx="4">
                  <c:v>14.443788402903056</c:v>
                </c:pt>
                <c:pt idx="5">
                  <c:v>14.443788402903056</c:v>
                </c:pt>
                <c:pt idx="6">
                  <c:v>14.443788402903056</c:v>
                </c:pt>
                <c:pt idx="7">
                  <c:v>14.443788402903056</c:v>
                </c:pt>
                <c:pt idx="8">
                  <c:v>14.443788402903056</c:v>
                </c:pt>
                <c:pt idx="9">
                  <c:v>14.443788402903056</c:v>
                </c:pt>
                <c:pt idx="10">
                  <c:v>14.443788402903056</c:v>
                </c:pt>
                <c:pt idx="11">
                  <c:v>14.443788402903056</c:v>
                </c:pt>
                <c:pt idx="12">
                  <c:v>14.443788402903056</c:v>
                </c:pt>
                <c:pt idx="13">
                  <c:v>14.443788402903056</c:v>
                </c:pt>
                <c:pt idx="14">
                  <c:v>14.443788402903056</c:v>
                </c:pt>
                <c:pt idx="15">
                  <c:v>14.443788402903056</c:v>
                </c:pt>
                <c:pt idx="16">
                  <c:v>14.443788402903056</c:v>
                </c:pt>
                <c:pt idx="17">
                  <c:v>14.443788402903056</c:v>
                </c:pt>
                <c:pt idx="18">
                  <c:v>14.443788402903056</c:v>
                </c:pt>
                <c:pt idx="19">
                  <c:v>14.443788402903056</c:v>
                </c:pt>
                <c:pt idx="20">
                  <c:v>14.443788402903056</c:v>
                </c:pt>
                <c:pt idx="21">
                  <c:v>14.443788402903056</c:v>
                </c:pt>
                <c:pt idx="22">
                  <c:v>14.443788402903056</c:v>
                </c:pt>
                <c:pt idx="23">
                  <c:v>14.443788402903056</c:v>
                </c:pt>
              </c:numCache>
            </c:numRef>
          </c:val>
        </c:ser>
        <c:ser>
          <c:idx val="8"/>
          <c:order val="4"/>
          <c:tx>
            <c:strRef>
              <c:f>Result!$B$133</c:f>
              <c:strCache>
                <c:ptCount val="1"/>
                <c:pt idx="0">
                  <c:v>Gas (B)</c:v>
                </c:pt>
              </c:strCache>
            </c:strRef>
          </c:tx>
          <c:spPr>
            <a:solidFill>
              <a:srgbClr val="800000"/>
            </a:solidFill>
            <a:ln w="3175">
              <a:solidFill>
                <a:srgbClr val="800000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Result!$C$133:$Z$133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5"/>
          <c:order val="5"/>
          <c:tx>
            <c:strRef>
              <c:f>Result!$B$136</c:f>
              <c:strCache>
                <c:ptCount val="1"/>
                <c:pt idx="0">
                  <c:v>Gas-CCS</c:v>
                </c:pt>
              </c:strCache>
            </c:strRef>
          </c:tx>
          <c:spPr>
            <a:pattFill prst="lgCheck">
              <a:fgClr>
                <a:srgbClr val="C00000"/>
              </a:fgClr>
              <a:bgClr>
                <a:schemeClr val="bg1"/>
              </a:bgClr>
            </a:pattFill>
            <a:ln w="25400">
              <a:noFill/>
            </a:ln>
          </c:spPr>
          <c:val>
            <c:numRef>
              <c:f>Result!$C$136:$Z$136</c:f>
              <c:numCache>
                <c:formatCode>0.00</c:formatCode>
                <c:ptCount val="24"/>
                <c:pt idx="0">
                  <c:v>3.4829457278780129</c:v>
                </c:pt>
                <c:pt idx="1">
                  <c:v>3.4829457278780129</c:v>
                </c:pt>
                <c:pt idx="2">
                  <c:v>3.4829457278780129</c:v>
                </c:pt>
                <c:pt idx="3">
                  <c:v>3.4829457278780129</c:v>
                </c:pt>
                <c:pt idx="4">
                  <c:v>3.4829457278780129</c:v>
                </c:pt>
                <c:pt idx="5">
                  <c:v>3.4829457278780129</c:v>
                </c:pt>
                <c:pt idx="6">
                  <c:v>3.4829457278780129</c:v>
                </c:pt>
                <c:pt idx="7">
                  <c:v>3.4829457278780129</c:v>
                </c:pt>
                <c:pt idx="8">
                  <c:v>3.4829457278780129</c:v>
                </c:pt>
                <c:pt idx="9">
                  <c:v>3.4829457278780129</c:v>
                </c:pt>
                <c:pt idx="10">
                  <c:v>3.4829457278780129</c:v>
                </c:pt>
                <c:pt idx="11">
                  <c:v>3.4829457278780129</c:v>
                </c:pt>
                <c:pt idx="12">
                  <c:v>3.4829457278780129</c:v>
                </c:pt>
                <c:pt idx="13">
                  <c:v>3.4829457278780129</c:v>
                </c:pt>
                <c:pt idx="14">
                  <c:v>3.4829457278780129</c:v>
                </c:pt>
                <c:pt idx="15">
                  <c:v>3.4829457278780129</c:v>
                </c:pt>
                <c:pt idx="16">
                  <c:v>3.4829457278780129</c:v>
                </c:pt>
                <c:pt idx="17">
                  <c:v>3.4829457278780129</c:v>
                </c:pt>
                <c:pt idx="18">
                  <c:v>3.4829457278780129</c:v>
                </c:pt>
                <c:pt idx="19">
                  <c:v>3.4829457278780129</c:v>
                </c:pt>
                <c:pt idx="20">
                  <c:v>3.4829457278780129</c:v>
                </c:pt>
                <c:pt idx="21">
                  <c:v>3.4829457278780129</c:v>
                </c:pt>
                <c:pt idx="22">
                  <c:v>3.4829457278780129</c:v>
                </c:pt>
                <c:pt idx="23">
                  <c:v>3.4829457278780129</c:v>
                </c:pt>
              </c:numCache>
            </c:numRef>
          </c:val>
        </c:ser>
        <c:ser>
          <c:idx val="9"/>
          <c:order val="6"/>
          <c:tx>
            <c:strRef>
              <c:f>Result!$B$150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FF0000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Result!$C$150:$Z$150</c:f>
              <c:numCache>
                <c:formatCode>0.00</c:formatCode>
                <c:ptCount val="24"/>
                <c:pt idx="0">
                  <c:v>15.486203435923358</c:v>
                </c:pt>
                <c:pt idx="1">
                  <c:v>15.556066007814742</c:v>
                </c:pt>
                <c:pt idx="2">
                  <c:v>16.035789001468899</c:v>
                </c:pt>
                <c:pt idx="3">
                  <c:v>15.49551844550888</c:v>
                </c:pt>
                <c:pt idx="4">
                  <c:v>15.360450806518894</c:v>
                </c:pt>
                <c:pt idx="5">
                  <c:v>15.202095643565047</c:v>
                </c:pt>
                <c:pt idx="6">
                  <c:v>14.601277525299167</c:v>
                </c:pt>
                <c:pt idx="7">
                  <c:v>14.401004819210499</c:v>
                </c:pt>
                <c:pt idx="8">
                  <c:v>14.247307161049473</c:v>
                </c:pt>
                <c:pt idx="9">
                  <c:v>13.562653956513911</c:v>
                </c:pt>
                <c:pt idx="10">
                  <c:v>12.673993444086875</c:v>
                </c:pt>
                <c:pt idx="11">
                  <c:v>10.884514497729134</c:v>
                </c:pt>
                <c:pt idx="12">
                  <c:v>11.885878028172309</c:v>
                </c:pt>
                <c:pt idx="13">
                  <c:v>14.019089426204287</c:v>
                </c:pt>
                <c:pt idx="14">
                  <c:v>15.611956065327821</c:v>
                </c:pt>
                <c:pt idx="15">
                  <c:v>15.802913761830927</c:v>
                </c:pt>
                <c:pt idx="16">
                  <c:v>16.408389384889631</c:v>
                </c:pt>
                <c:pt idx="17">
                  <c:v>16.408389384889631</c:v>
                </c:pt>
                <c:pt idx="18">
                  <c:v>15.78428374265993</c:v>
                </c:pt>
                <c:pt idx="19">
                  <c:v>14.97387790871986</c:v>
                </c:pt>
                <c:pt idx="20">
                  <c:v>14.205389617914653</c:v>
                </c:pt>
                <c:pt idx="21">
                  <c:v>14.782920212216798</c:v>
                </c:pt>
                <c:pt idx="22">
                  <c:v>14.917987851206778</c:v>
                </c:pt>
                <c:pt idx="23">
                  <c:v>15.057712994989501</c:v>
                </c:pt>
              </c:numCache>
            </c:numRef>
          </c:val>
        </c:ser>
        <c:ser>
          <c:idx val="12"/>
          <c:order val="7"/>
          <c:tx>
            <c:strRef>
              <c:f>Result!$B$135</c:f>
              <c:strCache>
                <c:ptCount val="1"/>
                <c:pt idx="0">
                  <c:v>Gas (CHP)</c:v>
                </c:pt>
              </c:strCache>
            </c:strRef>
          </c:tx>
          <c:spPr>
            <a:pattFill prst="trellis">
              <a:fgClr>
                <a:srgbClr xmlns:mc="http://schemas.openxmlformats.org/markup-compatibility/2006" xmlns:a14="http://schemas.microsoft.com/office/drawing/2010/main" val="800000" mc:Ignorable="a14" a14:legacySpreadsheetColorIndex="16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val>
            <c:numRef>
              <c:f>Result!$C$135:$Z$135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"/>
          <c:order val="8"/>
          <c:tx>
            <c:strRef>
              <c:f>Result!$B$140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rgbClr val="FF660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Result!$C$140:$Z$140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7"/>
          <c:order val="9"/>
          <c:tx>
            <c:strRef>
              <c:f>Result!$B$144</c:f>
              <c:strCache>
                <c:ptCount val="1"/>
                <c:pt idx="0">
                  <c:v>Geothermal</c:v>
                </c:pt>
              </c:strCache>
            </c:strRef>
          </c:tx>
          <c:spPr>
            <a:solidFill>
              <a:srgbClr val="FF808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Result!$C$144:$Z$144</c:f>
              <c:numCache>
                <c:formatCode>0.00</c:formatCode>
                <c:ptCount val="24"/>
                <c:pt idx="0">
                  <c:v>2.181689497716893</c:v>
                </c:pt>
                <c:pt idx="1">
                  <c:v>2.181689497716893</c:v>
                </c:pt>
                <c:pt idx="2">
                  <c:v>2.181689497716893</c:v>
                </c:pt>
                <c:pt idx="3">
                  <c:v>2.181689497716893</c:v>
                </c:pt>
                <c:pt idx="4">
                  <c:v>2.181689497716893</c:v>
                </c:pt>
                <c:pt idx="5">
                  <c:v>2.181689497716893</c:v>
                </c:pt>
                <c:pt idx="6">
                  <c:v>2.181689497716893</c:v>
                </c:pt>
                <c:pt idx="7">
                  <c:v>2.181689497716893</c:v>
                </c:pt>
                <c:pt idx="8">
                  <c:v>2.181689497716893</c:v>
                </c:pt>
                <c:pt idx="9">
                  <c:v>2.181689497716893</c:v>
                </c:pt>
                <c:pt idx="10">
                  <c:v>2.181689497716893</c:v>
                </c:pt>
                <c:pt idx="11">
                  <c:v>2.181689497716893</c:v>
                </c:pt>
                <c:pt idx="12">
                  <c:v>2.181689497716893</c:v>
                </c:pt>
                <c:pt idx="13">
                  <c:v>2.181689497716893</c:v>
                </c:pt>
                <c:pt idx="14">
                  <c:v>2.181689497716893</c:v>
                </c:pt>
                <c:pt idx="15">
                  <c:v>2.181689497716893</c:v>
                </c:pt>
                <c:pt idx="16">
                  <c:v>2.181689497716893</c:v>
                </c:pt>
                <c:pt idx="17">
                  <c:v>2.181689497716893</c:v>
                </c:pt>
                <c:pt idx="18">
                  <c:v>2.181689497716893</c:v>
                </c:pt>
                <c:pt idx="19">
                  <c:v>2.181689497716893</c:v>
                </c:pt>
                <c:pt idx="20">
                  <c:v>2.181689497716893</c:v>
                </c:pt>
                <c:pt idx="21">
                  <c:v>2.181689497716893</c:v>
                </c:pt>
                <c:pt idx="22">
                  <c:v>2.181689497716893</c:v>
                </c:pt>
                <c:pt idx="23">
                  <c:v>2.181689497716893</c:v>
                </c:pt>
              </c:numCache>
            </c:numRef>
          </c:val>
        </c:ser>
        <c:ser>
          <c:idx val="18"/>
          <c:order val="10"/>
          <c:tx>
            <c:strRef>
              <c:f>Result!$B$151</c:f>
              <c:strCache>
                <c:ptCount val="1"/>
                <c:pt idx="0">
                  <c:v>Waste/Biogas</c:v>
                </c:pt>
              </c:strCache>
            </c:strRef>
          </c:tx>
          <c:spPr>
            <a:solidFill>
              <a:srgbClr val="CC99FF"/>
            </a:solidFill>
            <a:ln w="12700">
              <a:solidFill>
                <a:srgbClr val="CC99FF"/>
              </a:solidFill>
              <a:prstDash val="solid"/>
            </a:ln>
          </c:spPr>
          <c:val>
            <c:numRef>
              <c:f>Result!$C$151:$Z$151</c:f>
              <c:numCache>
                <c:formatCode>0.00</c:formatCode>
                <c:ptCount val="24"/>
                <c:pt idx="0">
                  <c:v>3.9567777278878742</c:v>
                </c:pt>
                <c:pt idx="1">
                  <c:v>3.9567777278878742</c:v>
                </c:pt>
                <c:pt idx="2">
                  <c:v>3.9567777278878742</c:v>
                </c:pt>
                <c:pt idx="3">
                  <c:v>3.9567777278878742</c:v>
                </c:pt>
                <c:pt idx="4">
                  <c:v>3.9567777278878742</c:v>
                </c:pt>
                <c:pt idx="5">
                  <c:v>3.9567777278878742</c:v>
                </c:pt>
                <c:pt idx="6">
                  <c:v>3.9567777278878742</c:v>
                </c:pt>
                <c:pt idx="7">
                  <c:v>3.9567777278878742</c:v>
                </c:pt>
                <c:pt idx="8">
                  <c:v>3.9567777278878742</c:v>
                </c:pt>
                <c:pt idx="9">
                  <c:v>3.9567777278878742</c:v>
                </c:pt>
                <c:pt idx="10">
                  <c:v>3.9567777278878742</c:v>
                </c:pt>
                <c:pt idx="11">
                  <c:v>3.9567777278878742</c:v>
                </c:pt>
                <c:pt idx="12">
                  <c:v>3.9567777278878742</c:v>
                </c:pt>
                <c:pt idx="13">
                  <c:v>3.9567777278878742</c:v>
                </c:pt>
                <c:pt idx="14">
                  <c:v>3.9567777278878742</c:v>
                </c:pt>
                <c:pt idx="15">
                  <c:v>3.9567777278878742</c:v>
                </c:pt>
                <c:pt idx="16">
                  <c:v>3.9567777278878742</c:v>
                </c:pt>
                <c:pt idx="17">
                  <c:v>3.9567777278878742</c:v>
                </c:pt>
                <c:pt idx="18">
                  <c:v>3.9567777278878742</c:v>
                </c:pt>
                <c:pt idx="19">
                  <c:v>3.9567777278878742</c:v>
                </c:pt>
                <c:pt idx="20">
                  <c:v>3.9567777278878742</c:v>
                </c:pt>
                <c:pt idx="21">
                  <c:v>3.9567777278878742</c:v>
                </c:pt>
                <c:pt idx="22">
                  <c:v>3.9567777278878742</c:v>
                </c:pt>
                <c:pt idx="23">
                  <c:v>3.9567777278878742</c:v>
                </c:pt>
              </c:numCache>
            </c:numRef>
          </c:val>
        </c:ser>
        <c:ser>
          <c:idx val="10"/>
          <c:order val="11"/>
          <c:tx>
            <c:strRef>
              <c:f>Result!$B$152</c:f>
              <c:strCache>
                <c:ptCount val="1"/>
                <c:pt idx="0">
                  <c:v>Biomass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FF00FF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Result!$C$152:$Z$152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9"/>
          <c:order val="12"/>
          <c:tx>
            <c:strRef>
              <c:f>Result!$B$147</c:f>
              <c:strCache>
                <c:ptCount val="1"/>
                <c:pt idx="0">
                  <c:v>Tide</c:v>
                </c:pt>
              </c:strCache>
            </c:strRef>
          </c:tx>
          <c:spPr>
            <a:solidFill>
              <a:schemeClr val="tx2"/>
            </a:solidFill>
          </c:spPr>
          <c:val>
            <c:numRef>
              <c:f>Result!$C$147:$Z$147</c:f>
              <c:numCache>
                <c:formatCode>0.00</c:formatCode>
                <c:ptCount val="24"/>
                <c:pt idx="0">
                  <c:v>1.744038559107052</c:v>
                </c:pt>
                <c:pt idx="1">
                  <c:v>1.744038559107052</c:v>
                </c:pt>
                <c:pt idx="2">
                  <c:v>1.744038559107052</c:v>
                </c:pt>
                <c:pt idx="3">
                  <c:v>1.744038559107052</c:v>
                </c:pt>
                <c:pt idx="4">
                  <c:v>1.744038559107052</c:v>
                </c:pt>
                <c:pt idx="5">
                  <c:v>1.744038559107052</c:v>
                </c:pt>
                <c:pt idx="6">
                  <c:v>1.744038559107052</c:v>
                </c:pt>
                <c:pt idx="7">
                  <c:v>1.744038559107052</c:v>
                </c:pt>
                <c:pt idx="8">
                  <c:v>1.744038559107052</c:v>
                </c:pt>
                <c:pt idx="9">
                  <c:v>1.744038559107052</c:v>
                </c:pt>
                <c:pt idx="10">
                  <c:v>1.744038559107052</c:v>
                </c:pt>
                <c:pt idx="11">
                  <c:v>1.744038559107052</c:v>
                </c:pt>
                <c:pt idx="12">
                  <c:v>1.744038559107052</c:v>
                </c:pt>
                <c:pt idx="13">
                  <c:v>1.744038559107052</c:v>
                </c:pt>
                <c:pt idx="14">
                  <c:v>1.744038559107052</c:v>
                </c:pt>
                <c:pt idx="15">
                  <c:v>1.744038559107052</c:v>
                </c:pt>
                <c:pt idx="16">
                  <c:v>1.744038559107052</c:v>
                </c:pt>
                <c:pt idx="17">
                  <c:v>1.744038559107052</c:v>
                </c:pt>
                <c:pt idx="18">
                  <c:v>1.744038559107052</c:v>
                </c:pt>
                <c:pt idx="19">
                  <c:v>1.744038559107052</c:v>
                </c:pt>
                <c:pt idx="20">
                  <c:v>1.744038559107052</c:v>
                </c:pt>
                <c:pt idx="21">
                  <c:v>1.744038559107052</c:v>
                </c:pt>
                <c:pt idx="22">
                  <c:v>1.744038559107052</c:v>
                </c:pt>
                <c:pt idx="23">
                  <c:v>1.744038559107052</c:v>
                </c:pt>
              </c:numCache>
            </c:numRef>
          </c:val>
        </c:ser>
        <c:ser>
          <c:idx val="22"/>
          <c:order val="13"/>
          <c:tx>
            <c:v>Solar CSP</c:v>
          </c:tx>
          <c:val>
            <c:numRef>
              <c:f>Result!$C$145:$Z$145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6"/>
          <c:order val="14"/>
          <c:tx>
            <c:strRef>
              <c:f>Result!$B$146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CC00"/>
            </a:solidFill>
            <a:ln w="12700">
              <a:solidFill>
                <a:srgbClr val="FFCC00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Result!$C$146:$Z$146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2.0453140444984994</c:v>
                </c:pt>
                <c:pt idx="5">
                  <c:v>5.5338636384597555</c:v>
                </c:pt>
                <c:pt idx="6">
                  <c:v>15.408104760231321</c:v>
                </c:pt>
                <c:pt idx="7">
                  <c:v>29.625705761932153</c:v>
                </c:pt>
                <c:pt idx="8">
                  <c:v>43.27461574829497</c:v>
                </c:pt>
                <c:pt idx="9">
                  <c:v>54.533924903154414</c:v>
                </c:pt>
                <c:pt idx="10">
                  <c:v>62.434554274133859</c:v>
                </c:pt>
                <c:pt idx="11">
                  <c:v>66.476992803047679</c:v>
                </c:pt>
                <c:pt idx="12">
                  <c:v>66.476992803047679</c:v>
                </c:pt>
                <c:pt idx="13">
                  <c:v>62.434554274133859</c:v>
                </c:pt>
                <c:pt idx="14">
                  <c:v>54.533924903154414</c:v>
                </c:pt>
                <c:pt idx="15">
                  <c:v>43.27461574829497</c:v>
                </c:pt>
                <c:pt idx="16">
                  <c:v>29.625705761932153</c:v>
                </c:pt>
                <c:pt idx="17">
                  <c:v>15.408104760231321</c:v>
                </c:pt>
                <c:pt idx="18">
                  <c:v>5.6951666954277345</c:v>
                </c:pt>
                <c:pt idx="19">
                  <c:v>1.7754427428856605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2"/>
          <c:order val="15"/>
          <c:tx>
            <c:strRef>
              <c:f>Result!$B$142</c:f>
              <c:strCache>
                <c:ptCount val="1"/>
                <c:pt idx="0">
                  <c:v>Hydro (D) </c:v>
                </c:pt>
              </c:strCache>
            </c:strRef>
          </c:tx>
          <c:spPr>
            <a:pattFill prst="dkUpDiag">
              <a:fgClr>
                <a:srgbClr xmlns:mc="http://schemas.openxmlformats.org/markup-compatibility/2006" xmlns:a14="http://schemas.microsoft.com/office/drawing/2010/main" val="00FFFF" mc:Ignorable="a14" a14:legacySpreadsheetColorIndex="15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3175">
              <a:solidFill>
                <a:srgbClr val="00FFFF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Result!$C$142:$Z$142</c:f>
              <c:numCache>
                <c:formatCode>0.00</c:formatCode>
                <c:ptCount val="24"/>
                <c:pt idx="0">
                  <c:v>17.208087309768942</c:v>
                </c:pt>
                <c:pt idx="1">
                  <c:v>17.208087309768942</c:v>
                </c:pt>
                <c:pt idx="2">
                  <c:v>16.161734802786089</c:v>
                </c:pt>
                <c:pt idx="3">
                  <c:v>12.925367004310454</c:v>
                </c:pt>
                <c:pt idx="4">
                  <c:v>8.2744541319108915</c:v>
                </c:pt>
                <c:pt idx="5">
                  <c:v>4.4776307460824585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5.278417102236264</c:v>
                </c:pt>
                <c:pt idx="19">
                  <c:v>12.772674109340288</c:v>
                </c:pt>
                <c:pt idx="20">
                  <c:v>13.10591572779545</c:v>
                </c:pt>
                <c:pt idx="21">
                  <c:v>8.1270278386649171</c:v>
                </c:pt>
                <c:pt idx="22">
                  <c:v>15.202937007745581</c:v>
                </c:pt>
                <c:pt idx="23">
                  <c:v>17.208087309768942</c:v>
                </c:pt>
              </c:numCache>
            </c:numRef>
          </c:val>
        </c:ser>
        <c:ser>
          <c:idx val="13"/>
          <c:order val="16"/>
          <c:tx>
            <c:strRef>
              <c:f>Result!$B$143</c:f>
              <c:strCache>
                <c:ptCount val="1"/>
                <c:pt idx="0">
                  <c:v>Hydro (P) </c:v>
                </c:pt>
              </c:strCache>
            </c:strRef>
          </c:tx>
          <c:spPr>
            <a:pattFill prst="narVert">
              <a:fgClr>
                <a:srgbClr xmlns:mc="http://schemas.openxmlformats.org/markup-compatibility/2006" xmlns:a14="http://schemas.microsoft.com/office/drawing/2010/main" val="00FFFF" mc:Ignorable="a14" a14:legacySpreadsheetColorIndex="15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Result!$C$143:$Z$143</c:f>
              <c:numCache>
                <c:formatCode>0.00</c:formatCode>
                <c:ptCount val="24"/>
                <c:pt idx="0">
                  <c:v>1.5448566501413166</c:v>
                </c:pt>
                <c:pt idx="1">
                  <c:v>1.5290137472971961</c:v>
                </c:pt>
                <c:pt idx="2">
                  <c:v>0.64890596385706478</c:v>
                </c:pt>
                <c:pt idx="3">
                  <c:v>1.2096666666666667</c:v>
                </c:pt>
                <c:pt idx="4">
                  <c:v>1.5448566501413166</c:v>
                </c:pt>
                <c:pt idx="5">
                  <c:v>1.5448566501413166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1.5448566501413166</c:v>
                </c:pt>
                <c:pt idx="19">
                  <c:v>0</c:v>
                </c:pt>
                <c:pt idx="20">
                  <c:v>0</c:v>
                </c:pt>
                <c:pt idx="21">
                  <c:v>1.2096666666666667</c:v>
                </c:pt>
                <c:pt idx="22">
                  <c:v>1.2096666666666667</c:v>
                </c:pt>
                <c:pt idx="23">
                  <c:v>1.5448566501413166</c:v>
                </c:pt>
              </c:numCache>
            </c:numRef>
          </c:val>
        </c:ser>
        <c:ser>
          <c:idx val="11"/>
          <c:order val="19"/>
          <c:tx>
            <c:strRef>
              <c:f>Result!$B$134</c:f>
              <c:strCache>
                <c:ptCount val="1"/>
                <c:pt idx="0">
                  <c:v>Gas (F)</c:v>
                </c:pt>
              </c:strCache>
            </c:strRef>
          </c:tx>
          <c:spPr>
            <a:pattFill prst="dkUpDiag">
              <a:fgClr>
                <a:srgbClr xmlns:mc="http://schemas.openxmlformats.org/markup-compatibility/2006" xmlns:a14="http://schemas.microsoft.com/office/drawing/2010/main" val="800000" mc:Ignorable="a14" a14:legacySpreadsheetColorIndex="16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val>
            <c:numRef>
              <c:f>Result!$C$134:$Z$134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7"/>
          <c:order val="20"/>
          <c:tx>
            <c:strRef>
              <c:f>Result!$B$154</c:f>
              <c:strCache>
                <c:ptCount val="1"/>
                <c:pt idx="0">
                  <c:v>Import</c:v>
                </c:pt>
              </c:strCache>
            </c:strRef>
          </c:tx>
          <c:spPr>
            <a:solidFill>
              <a:srgbClr val="FF6600"/>
            </a:solidFill>
            <a:ln w="25400">
              <a:noFill/>
            </a:ln>
          </c:spPr>
          <c:val>
            <c:numRef>
              <c:f>Result!$C$154:$Z$154</c:f>
              <c:numCache>
                <c:formatCode>0.00</c:formatCode>
                <c:ptCount val="24"/>
                <c:pt idx="0">
                  <c:v>5.0521868885195538</c:v>
                </c:pt>
                <c:pt idx="1">
                  <c:v>5.0521868885195538</c:v>
                </c:pt>
                <c:pt idx="2">
                  <c:v>5.0521868885195538</c:v>
                </c:pt>
                <c:pt idx="3">
                  <c:v>5.0521868885195538</c:v>
                </c:pt>
                <c:pt idx="4">
                  <c:v>5.0521868885195538</c:v>
                </c:pt>
                <c:pt idx="5">
                  <c:v>5.0521868885195538</c:v>
                </c:pt>
                <c:pt idx="6">
                  <c:v>5.0521868885195538</c:v>
                </c:pt>
                <c:pt idx="7">
                  <c:v>5.0521868885195538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5.5428716387620293E-2</c:v>
                </c:pt>
                <c:pt idx="12">
                  <c:v>5.5428716387620293E-2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5.0521868885195538</c:v>
                </c:pt>
                <c:pt idx="17">
                  <c:v>5.0521868885195538</c:v>
                </c:pt>
                <c:pt idx="18">
                  <c:v>5.0521868885195538</c:v>
                </c:pt>
                <c:pt idx="19">
                  <c:v>5.0521868885195538</c:v>
                </c:pt>
                <c:pt idx="20">
                  <c:v>5.0521868885195538</c:v>
                </c:pt>
                <c:pt idx="21">
                  <c:v>5.0521868885195538</c:v>
                </c:pt>
                <c:pt idx="22">
                  <c:v>5.0521868885195538</c:v>
                </c:pt>
                <c:pt idx="23">
                  <c:v>5.0521868885195538</c:v>
                </c:pt>
              </c:numCache>
            </c:numRef>
          </c:val>
        </c:ser>
        <c:ser>
          <c:idx val="20"/>
          <c:order val="21"/>
          <c:tx>
            <c:strRef>
              <c:f>Result!$B$148</c:f>
              <c:strCache>
                <c:ptCount val="1"/>
                <c:pt idx="0">
                  <c:v>Battery</c:v>
                </c:pt>
              </c:strCache>
            </c:strRef>
          </c:tx>
          <c:spPr>
            <a:pattFill prst="wdDnDiag">
              <a:fgClr>
                <a:schemeClr val="tx2"/>
              </a:fgClr>
              <a:bgClr>
                <a:schemeClr val="bg1"/>
              </a:bgClr>
            </a:pattFill>
          </c:spPr>
          <c:val>
            <c:numRef>
              <c:f>Result!$C$148:$Z$148</c:f>
              <c:numCache>
                <c:formatCode>0.00</c:formatCode>
                <c:ptCount val="24"/>
                <c:pt idx="0">
                  <c:v>8.4371106490390204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14.666457158248731</c:v>
                </c:pt>
                <c:pt idx="18">
                  <c:v>17.412130588731493</c:v>
                </c:pt>
                <c:pt idx="19">
                  <c:v>17.412130588731493</c:v>
                </c:pt>
                <c:pt idx="20">
                  <c:v>17.412130588731493</c:v>
                </c:pt>
                <c:pt idx="21">
                  <c:v>17.412130588731493</c:v>
                </c:pt>
                <c:pt idx="22">
                  <c:v>9.9167750787490387</c:v>
                </c:pt>
                <c:pt idx="23">
                  <c:v>12.159882744626946</c:v>
                </c:pt>
              </c:numCache>
            </c:numRef>
          </c:val>
        </c:ser>
        <c:ser>
          <c:idx val="21"/>
          <c:order val="22"/>
          <c:tx>
            <c:strRef>
              <c:f>Result!$B$232</c:f>
              <c:strCache>
                <c:ptCount val="1"/>
                <c:pt idx="0">
                  <c:v>CAES</c:v>
                </c:pt>
              </c:strCache>
            </c:strRef>
          </c:tx>
          <c:val>
            <c:numRef>
              <c:f>Result!$C$149:$Z$149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225536"/>
        <c:axId val="96231424"/>
      </c:areaChart>
      <c:lineChart>
        <c:grouping val="standard"/>
        <c:varyColors val="0"/>
        <c:ser>
          <c:idx val="0"/>
          <c:order val="17"/>
          <c:tx>
            <c:strRef>
              <c:f>Result!$B$131</c:f>
              <c:strCache>
                <c:ptCount val="1"/>
                <c:pt idx="0">
                  <c:v>Demand (GW)</c:v>
                </c:pt>
              </c:strCache>
            </c:strRef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val>
            <c:numRef>
              <c:f>Result!$C$131:$Z$131</c:f>
              <c:numCache>
                <c:formatCode>0.00</c:formatCode>
                <c:ptCount val="24"/>
                <c:pt idx="0">
                  <c:v>68.515734649145656</c:v>
                </c:pt>
                <c:pt idx="1">
                  <c:v>60.683882112058612</c:v>
                </c:pt>
                <c:pt idx="2">
                  <c:v>59.33227645786264</c:v>
                </c:pt>
                <c:pt idx="3">
                  <c:v>56.327862023501744</c:v>
                </c:pt>
                <c:pt idx="4">
                  <c:v>54.080560026599741</c:v>
                </c:pt>
                <c:pt idx="5">
                  <c:v>54.366804553940938</c:v>
                </c:pt>
                <c:pt idx="6">
                  <c:v>56.995582552614174</c:v>
                </c:pt>
                <c:pt idx="7">
                  <c:v>61.649928299794837</c:v>
                </c:pt>
                <c:pt idx="8">
                  <c:v>67.528678718217407</c:v>
                </c:pt>
                <c:pt idx="9">
                  <c:v>71.914002426433512</c:v>
                </c:pt>
                <c:pt idx="10">
                  <c:v>74.724653287626424</c:v>
                </c:pt>
                <c:pt idx="11">
                  <c:v>76.276835342088347</c:v>
                </c:pt>
                <c:pt idx="12">
                  <c:v>77.664303548863515</c:v>
                </c:pt>
                <c:pt idx="13">
                  <c:v>78.106650679702966</c:v>
                </c:pt>
                <c:pt idx="14">
                  <c:v>76.632710347623359</c:v>
                </c:pt>
                <c:pt idx="15">
                  <c:v>75.67722192610367</c:v>
                </c:pt>
                <c:pt idx="16">
                  <c:v>73.73533346694839</c:v>
                </c:pt>
                <c:pt idx="17">
                  <c:v>72.072115025503933</c:v>
                </c:pt>
                <c:pt idx="18">
                  <c:v>71.354525448350401</c:v>
                </c:pt>
                <c:pt idx="19">
                  <c:v>72.493621675935671</c:v>
                </c:pt>
                <c:pt idx="20">
                  <c:v>70.42829833079395</c:v>
                </c:pt>
                <c:pt idx="21">
                  <c:v>67.446480478235344</c:v>
                </c:pt>
                <c:pt idx="22">
                  <c:v>67.180801379275579</c:v>
                </c:pt>
                <c:pt idx="23">
                  <c:v>71.59339755373054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225536"/>
        <c:axId val="96231424"/>
      </c:lineChart>
      <c:lineChart>
        <c:grouping val="standard"/>
        <c:varyColors val="0"/>
        <c:ser>
          <c:idx val="14"/>
          <c:order val="18"/>
          <c:tx>
            <c:strRef>
              <c:f>Result!$B$186</c:f>
              <c:strCache>
                <c:ptCount val="1"/>
                <c:pt idx="0">
                  <c:v>Marginal cost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Result!$C$191:$Z$191</c:f>
              <c:numCache>
                <c:formatCode>0</c:formatCode>
                <c:ptCount val="24"/>
                <c:pt idx="0">
                  <c:v>28.493268429100286</c:v>
                </c:pt>
                <c:pt idx="1">
                  <c:v>28.49313832314883</c:v>
                </c:pt>
                <c:pt idx="2">
                  <c:v>28.49313832314883</c:v>
                </c:pt>
                <c:pt idx="3">
                  <c:v>28.49313832314883</c:v>
                </c:pt>
                <c:pt idx="4">
                  <c:v>28.49313832314883</c:v>
                </c:pt>
                <c:pt idx="5">
                  <c:v>28.49313832314883</c:v>
                </c:pt>
                <c:pt idx="6">
                  <c:v>27.029249749099943</c:v>
                </c:pt>
                <c:pt idx="7">
                  <c:v>24.218338165331723</c:v>
                </c:pt>
                <c:pt idx="8">
                  <c:v>24.218393458404382</c:v>
                </c:pt>
                <c:pt idx="9">
                  <c:v>24.218448751603226</c:v>
                </c:pt>
                <c:pt idx="10">
                  <c:v>17.8202888682012</c:v>
                </c:pt>
                <c:pt idx="11">
                  <c:v>16.505464554285044</c:v>
                </c:pt>
                <c:pt idx="12">
                  <c:v>16.505464554285229</c:v>
                </c:pt>
                <c:pt idx="13">
                  <c:v>24.218669925661107</c:v>
                </c:pt>
                <c:pt idx="14">
                  <c:v>24.218725219491205</c:v>
                </c:pt>
                <c:pt idx="15">
                  <c:v>24.21878051344752</c:v>
                </c:pt>
                <c:pt idx="16">
                  <c:v>27.846872041117969</c:v>
                </c:pt>
                <c:pt idx="17">
                  <c:v>28.492813060869242</c:v>
                </c:pt>
                <c:pt idx="18">
                  <c:v>28.49313832314883</c:v>
                </c:pt>
                <c:pt idx="19">
                  <c:v>28.49313832314883</c:v>
                </c:pt>
                <c:pt idx="20">
                  <c:v>28.49313832314883</c:v>
                </c:pt>
                <c:pt idx="21">
                  <c:v>28.49313832314883</c:v>
                </c:pt>
                <c:pt idx="22">
                  <c:v>28.49313832314883</c:v>
                </c:pt>
                <c:pt idx="23">
                  <c:v>28.493203376050307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233344"/>
        <c:axId val="96234880"/>
      </c:lineChart>
      <c:catAx>
        <c:axId val="9622553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de-DE"/>
          </a:p>
        </c:txPr>
        <c:crossAx val="96231424"/>
        <c:crosses val="autoZero"/>
        <c:auto val="1"/>
        <c:lblAlgn val="ctr"/>
        <c:lblOffset val="100"/>
        <c:tickLblSkip val="4"/>
        <c:tickMarkSkip val="2"/>
        <c:noMultiLvlLbl val="0"/>
      </c:catAx>
      <c:valAx>
        <c:axId val="962314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r>
                  <a:rPr lang="de-CH">
                    <a:solidFill>
                      <a:schemeClr val="tx2"/>
                    </a:solidFill>
                  </a:rPr>
                  <a:t>GW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>
                <a:solidFill>
                  <a:schemeClr val="tx2"/>
                </a:solidFill>
              </a:defRPr>
            </a:pPr>
            <a:endParaRPr lang="de-DE"/>
          </a:p>
        </c:txPr>
        <c:crossAx val="96225536"/>
        <c:crosses val="autoZero"/>
        <c:crossBetween val="between"/>
      </c:valAx>
      <c:catAx>
        <c:axId val="96233344"/>
        <c:scaling>
          <c:orientation val="minMax"/>
        </c:scaling>
        <c:delete val="1"/>
        <c:axPos val="b"/>
        <c:majorTickMark val="out"/>
        <c:minorTickMark val="none"/>
        <c:tickLblPos val="nextTo"/>
        <c:crossAx val="96234880"/>
        <c:crossesAt val="0"/>
        <c:auto val="1"/>
        <c:lblAlgn val="ctr"/>
        <c:lblOffset val="100"/>
        <c:noMultiLvlLbl val="0"/>
      </c:catAx>
      <c:valAx>
        <c:axId val="96234880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r>
                  <a:rPr lang="de-CH">
                    <a:solidFill>
                      <a:srgbClr val="FF0000"/>
                    </a:solidFill>
                  </a:rPr>
                  <a:t>Rp/kWh</a:t>
                </a:r>
              </a:p>
            </c:rich>
          </c:tx>
          <c:layout>
            <c:manualLayout>
              <c:xMode val="edge"/>
              <c:yMode val="edge"/>
              <c:x val="0.8908315281550504"/>
              <c:y val="0.4402992909468405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>
                <a:solidFill>
                  <a:srgbClr val="FF0000"/>
                </a:solidFill>
              </a:defRPr>
            </a:pPr>
            <a:endParaRPr lang="de-DE"/>
          </a:p>
        </c:txPr>
        <c:crossAx val="96233344"/>
        <c:crosses val="max"/>
        <c:crossBetween val="between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zero"/>
    <c:showDLblsOverMax val="0"/>
  </c:chart>
  <c:spPr>
    <a:ln>
      <a:solidFill>
        <a:schemeClr val="tx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Times New Roman" panose="02020603050405020304" pitchFamily="18" charset="0"/>
          <a:ea typeface="Calibri"/>
          <a:cs typeface="Times New Roman" panose="02020603050405020304" pitchFamily="18" charset="0"/>
        </a:defRPr>
      </a:pPr>
      <a:endParaRPr lang="de-DE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Result!$B$129</c:f>
          <c:strCache>
            <c:ptCount val="1"/>
            <c:pt idx="0">
              <c:v>IT: SUM-WK (2050)</c:v>
            </c:pt>
          </c:strCache>
        </c:strRef>
      </c:tx>
      <c:layout>
        <c:manualLayout>
          <c:xMode val="edge"/>
          <c:yMode val="edge"/>
          <c:x val="0.27074281653657922"/>
          <c:y val="1.865671641791044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7467286152612738"/>
          <c:y val="0.14925400327586302"/>
          <c:w val="0.63318912303221175"/>
          <c:h val="0.73507596613362536"/>
        </c:manualLayout>
      </c:layout>
      <c:areaChart>
        <c:grouping val="stacked"/>
        <c:varyColors val="0"/>
        <c:ser>
          <c:idx val="4"/>
          <c:order val="0"/>
          <c:tx>
            <c:strRef>
              <c:f>Result!$B$141</c:f>
              <c:strCache>
                <c:ptCount val="1"/>
                <c:pt idx="0">
                  <c:v>Hydro (R) </c:v>
                </c:pt>
              </c:strCache>
            </c:strRef>
          </c:tx>
          <c:spPr>
            <a:solidFill>
              <a:srgbClr val="00FFFF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Result!$C$141:$Z$141</c:f>
              <c:numCache>
                <c:formatCode>0.00</c:formatCode>
                <c:ptCount val="24"/>
                <c:pt idx="0">
                  <c:v>3.0429482664221355</c:v>
                </c:pt>
                <c:pt idx="1">
                  <c:v>3.0429482664221355</c:v>
                </c:pt>
                <c:pt idx="2">
                  <c:v>3.0429482664221355</c:v>
                </c:pt>
                <c:pt idx="3">
                  <c:v>3.0429482664221355</c:v>
                </c:pt>
                <c:pt idx="4">
                  <c:v>3.0429482664221355</c:v>
                </c:pt>
                <c:pt idx="5">
                  <c:v>3.0429482664221355</c:v>
                </c:pt>
                <c:pt idx="6">
                  <c:v>3.0429482664221355</c:v>
                </c:pt>
                <c:pt idx="7">
                  <c:v>3.0429482664221355</c:v>
                </c:pt>
                <c:pt idx="8">
                  <c:v>3.0429482664221355</c:v>
                </c:pt>
                <c:pt idx="9">
                  <c:v>3.0429482664221355</c:v>
                </c:pt>
                <c:pt idx="10">
                  <c:v>3.0429482664221355</c:v>
                </c:pt>
                <c:pt idx="11">
                  <c:v>3.0429482664221355</c:v>
                </c:pt>
                <c:pt idx="12">
                  <c:v>3.0429482664221355</c:v>
                </c:pt>
                <c:pt idx="13">
                  <c:v>3.0429482664221355</c:v>
                </c:pt>
                <c:pt idx="14">
                  <c:v>3.0429482664221355</c:v>
                </c:pt>
                <c:pt idx="15">
                  <c:v>3.0429482664221355</c:v>
                </c:pt>
                <c:pt idx="16">
                  <c:v>3.0429482664221355</c:v>
                </c:pt>
                <c:pt idx="17">
                  <c:v>3.0429482664221355</c:v>
                </c:pt>
                <c:pt idx="18">
                  <c:v>3.0429482664221355</c:v>
                </c:pt>
                <c:pt idx="19">
                  <c:v>3.0429482664221355</c:v>
                </c:pt>
                <c:pt idx="20">
                  <c:v>3.0429482664221355</c:v>
                </c:pt>
                <c:pt idx="21">
                  <c:v>3.0429482664221355</c:v>
                </c:pt>
                <c:pt idx="22">
                  <c:v>3.0429482664221355</c:v>
                </c:pt>
                <c:pt idx="23">
                  <c:v>3.0429482664221355</c:v>
                </c:pt>
              </c:numCache>
            </c:numRef>
          </c:val>
        </c:ser>
        <c:ser>
          <c:idx val="3"/>
          <c:order val="1"/>
          <c:tx>
            <c:strRef>
              <c:f>Result!$B$137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00000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Result!$C$137:$Z$137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6"/>
          <c:order val="2"/>
          <c:tx>
            <c:strRef>
              <c:f>Result!$B$138</c:f>
              <c:strCache>
                <c:ptCount val="1"/>
                <c:pt idx="0">
                  <c:v>Coal-CCS</c:v>
                </c:pt>
              </c:strCache>
            </c:strRef>
          </c:tx>
          <c:spPr>
            <a:pattFill prst="lgCheck">
              <a:fgClr>
                <a:schemeClr val="tx1"/>
              </a:fgClr>
              <a:bgClr>
                <a:schemeClr val="bg1"/>
              </a:bgClr>
            </a:pattFill>
            <a:ln w="25400">
              <a:noFill/>
            </a:ln>
          </c:spPr>
          <c:val>
            <c:numRef>
              <c:f>Result!$C$138:$Z$138</c:f>
              <c:numCache>
                <c:formatCode>0.00</c:formatCode>
                <c:ptCount val="24"/>
                <c:pt idx="0">
                  <c:v>4.0806714205856798</c:v>
                </c:pt>
                <c:pt idx="1">
                  <c:v>4.0806714205856798</c:v>
                </c:pt>
                <c:pt idx="2">
                  <c:v>4.0806714205856798</c:v>
                </c:pt>
                <c:pt idx="3">
                  <c:v>4.0806714205856798</c:v>
                </c:pt>
                <c:pt idx="4">
                  <c:v>4.0806714205856798</c:v>
                </c:pt>
                <c:pt idx="5">
                  <c:v>4.0806714205856798</c:v>
                </c:pt>
                <c:pt idx="6">
                  <c:v>4.0806714205856798</c:v>
                </c:pt>
                <c:pt idx="7">
                  <c:v>4.0806714205856798</c:v>
                </c:pt>
                <c:pt idx="8">
                  <c:v>4.0806714205856798</c:v>
                </c:pt>
                <c:pt idx="9">
                  <c:v>4.0806714205856798</c:v>
                </c:pt>
                <c:pt idx="10">
                  <c:v>4.0806714205856798</c:v>
                </c:pt>
                <c:pt idx="11">
                  <c:v>4.0806714205856798</c:v>
                </c:pt>
                <c:pt idx="12">
                  <c:v>4.0806714205856798</c:v>
                </c:pt>
                <c:pt idx="13">
                  <c:v>4.0806714205856798</c:v>
                </c:pt>
                <c:pt idx="14">
                  <c:v>4.0806714205856798</c:v>
                </c:pt>
                <c:pt idx="15">
                  <c:v>4.0806714205856798</c:v>
                </c:pt>
                <c:pt idx="16">
                  <c:v>4.0806714205856798</c:v>
                </c:pt>
                <c:pt idx="17">
                  <c:v>4.0806714205856798</c:v>
                </c:pt>
                <c:pt idx="18">
                  <c:v>4.0806714205856798</c:v>
                </c:pt>
                <c:pt idx="19">
                  <c:v>4.0806714205856798</c:v>
                </c:pt>
                <c:pt idx="20">
                  <c:v>4.0806714205856798</c:v>
                </c:pt>
                <c:pt idx="21">
                  <c:v>4.0806714205856798</c:v>
                </c:pt>
                <c:pt idx="22">
                  <c:v>4.0806714205856798</c:v>
                </c:pt>
                <c:pt idx="23">
                  <c:v>4.0806714205856798</c:v>
                </c:pt>
              </c:numCache>
            </c:numRef>
          </c:val>
        </c:ser>
        <c:ser>
          <c:idx val="5"/>
          <c:order val="3"/>
          <c:tx>
            <c:strRef>
              <c:f>Result!$B$139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FFFF0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Result!$C$139:$Z$139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8"/>
          <c:order val="4"/>
          <c:tx>
            <c:strRef>
              <c:f>Result!$B$133</c:f>
              <c:strCache>
                <c:ptCount val="1"/>
                <c:pt idx="0">
                  <c:v>Gas (B)</c:v>
                </c:pt>
              </c:strCache>
            </c:strRef>
          </c:tx>
          <c:spPr>
            <a:solidFill>
              <a:srgbClr val="800000"/>
            </a:solidFill>
            <a:ln w="3175">
              <a:solidFill>
                <a:srgbClr val="800000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Result!$C$133:$Z$133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5"/>
          <c:order val="5"/>
          <c:tx>
            <c:strRef>
              <c:f>Result!$B$136</c:f>
              <c:strCache>
                <c:ptCount val="1"/>
                <c:pt idx="0">
                  <c:v>Gas-CCS</c:v>
                </c:pt>
              </c:strCache>
            </c:strRef>
          </c:tx>
          <c:spPr>
            <a:pattFill prst="lgCheck">
              <a:fgClr>
                <a:srgbClr val="C00000"/>
              </a:fgClr>
              <a:bgClr>
                <a:schemeClr val="bg1"/>
              </a:bgClr>
            </a:pattFill>
            <a:ln w="25400">
              <a:noFill/>
            </a:ln>
          </c:spPr>
          <c:val>
            <c:numRef>
              <c:f>Result!$C$136:$Z$136</c:f>
              <c:numCache>
                <c:formatCode>0.00</c:formatCode>
                <c:ptCount val="24"/>
                <c:pt idx="0">
                  <c:v>3.4151115329167614</c:v>
                </c:pt>
                <c:pt idx="1">
                  <c:v>3.4151115329167614</c:v>
                </c:pt>
                <c:pt idx="2">
                  <c:v>3.4151115329167614</c:v>
                </c:pt>
                <c:pt idx="3">
                  <c:v>3.4151115329167614</c:v>
                </c:pt>
                <c:pt idx="4">
                  <c:v>3.4151115329167614</c:v>
                </c:pt>
                <c:pt idx="5">
                  <c:v>3.4151115329167614</c:v>
                </c:pt>
                <c:pt idx="6">
                  <c:v>3.4151115329167614</c:v>
                </c:pt>
                <c:pt idx="7">
                  <c:v>3.4151115329167614</c:v>
                </c:pt>
                <c:pt idx="8">
                  <c:v>3.4151115329167614</c:v>
                </c:pt>
                <c:pt idx="9">
                  <c:v>3.4151115329167614</c:v>
                </c:pt>
                <c:pt idx="10">
                  <c:v>3.4151115329167614</c:v>
                </c:pt>
                <c:pt idx="11">
                  <c:v>3.4151115329167614</c:v>
                </c:pt>
                <c:pt idx="12">
                  <c:v>3.4151115329167614</c:v>
                </c:pt>
                <c:pt idx="13">
                  <c:v>3.4151115329167614</c:v>
                </c:pt>
                <c:pt idx="14">
                  <c:v>3.4151115329167614</c:v>
                </c:pt>
                <c:pt idx="15">
                  <c:v>3.4151115329167614</c:v>
                </c:pt>
                <c:pt idx="16">
                  <c:v>3.4151115329167614</c:v>
                </c:pt>
                <c:pt idx="17">
                  <c:v>3.4151115329167614</c:v>
                </c:pt>
                <c:pt idx="18">
                  <c:v>3.4151115329167614</c:v>
                </c:pt>
                <c:pt idx="19">
                  <c:v>3.4151115329167614</c:v>
                </c:pt>
                <c:pt idx="20">
                  <c:v>3.4151115329167614</c:v>
                </c:pt>
                <c:pt idx="21">
                  <c:v>3.4151115329167614</c:v>
                </c:pt>
                <c:pt idx="22">
                  <c:v>3.4151115329167614</c:v>
                </c:pt>
                <c:pt idx="23">
                  <c:v>3.4151115329167614</c:v>
                </c:pt>
              </c:numCache>
            </c:numRef>
          </c:val>
        </c:ser>
        <c:ser>
          <c:idx val="9"/>
          <c:order val="6"/>
          <c:tx>
            <c:strRef>
              <c:f>Result!$B$150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FF0000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Result!$C$150:$Z$150</c:f>
              <c:numCache>
                <c:formatCode>0.00</c:formatCode>
                <c:ptCount val="24"/>
                <c:pt idx="0">
                  <c:v>6.2711293099099299</c:v>
                </c:pt>
                <c:pt idx="1">
                  <c:v>6.1823949185257216</c:v>
                </c:pt>
                <c:pt idx="2">
                  <c:v>5.9559333656840332</c:v>
                </c:pt>
                <c:pt idx="3">
                  <c:v>5.4965837223396319</c:v>
                </c:pt>
                <c:pt idx="4">
                  <c:v>5.3346065082089673</c:v>
                </c:pt>
                <c:pt idx="5">
                  <c:v>5.1921388172672787</c:v>
                </c:pt>
                <c:pt idx="6">
                  <c:v>4.9871902908376633</c:v>
                </c:pt>
                <c:pt idx="7">
                  <c:v>4.6223556383408573</c:v>
                </c:pt>
                <c:pt idx="8">
                  <c:v>3.7208229803615307</c:v>
                </c:pt>
                <c:pt idx="9">
                  <c:v>3.3734615035154505</c:v>
                </c:pt>
                <c:pt idx="10">
                  <c:v>3.2360737333143175</c:v>
                </c:pt>
                <c:pt idx="11">
                  <c:v>1.6808462561931321</c:v>
                </c:pt>
                <c:pt idx="12">
                  <c:v>2.0252079522570776</c:v>
                </c:pt>
                <c:pt idx="13">
                  <c:v>3.86969531275416</c:v>
                </c:pt>
                <c:pt idx="14">
                  <c:v>3.9542584761164483</c:v>
                </c:pt>
                <c:pt idx="15">
                  <c:v>4.1389749044241642</c:v>
                </c:pt>
                <c:pt idx="16">
                  <c:v>5.1128526405363068</c:v>
                </c:pt>
                <c:pt idx="17">
                  <c:v>5.2726292855530623</c:v>
                </c:pt>
                <c:pt idx="18">
                  <c:v>5.315688182692389</c:v>
                </c:pt>
                <c:pt idx="19">
                  <c:v>5.6386572814997376</c:v>
                </c:pt>
                <c:pt idx="20">
                  <c:v>6.0461676474592734</c:v>
                </c:pt>
                <c:pt idx="21">
                  <c:v>6.2680200480773394</c:v>
                </c:pt>
                <c:pt idx="22">
                  <c:v>6.15569249032266</c:v>
                </c:pt>
                <c:pt idx="23">
                  <c:v>6.1161260386924754</c:v>
                </c:pt>
              </c:numCache>
            </c:numRef>
          </c:val>
        </c:ser>
        <c:ser>
          <c:idx val="12"/>
          <c:order val="7"/>
          <c:tx>
            <c:strRef>
              <c:f>Result!$B$135</c:f>
              <c:strCache>
                <c:ptCount val="1"/>
                <c:pt idx="0">
                  <c:v>Gas (CHP)</c:v>
                </c:pt>
              </c:strCache>
            </c:strRef>
          </c:tx>
          <c:spPr>
            <a:pattFill prst="trellis">
              <a:fgClr>
                <a:srgbClr xmlns:mc="http://schemas.openxmlformats.org/markup-compatibility/2006" xmlns:a14="http://schemas.microsoft.com/office/drawing/2010/main" val="800000" mc:Ignorable="a14" a14:legacySpreadsheetColorIndex="16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val>
            <c:numRef>
              <c:f>Result!$C$135:$Z$135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"/>
          <c:order val="8"/>
          <c:tx>
            <c:strRef>
              <c:f>Result!$B$140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rgbClr val="FF660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Result!$C$140:$Z$140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7"/>
          <c:order val="9"/>
          <c:tx>
            <c:strRef>
              <c:f>Result!$B$144</c:f>
              <c:strCache>
                <c:ptCount val="1"/>
                <c:pt idx="0">
                  <c:v>Geothermal</c:v>
                </c:pt>
              </c:strCache>
            </c:strRef>
          </c:tx>
          <c:spPr>
            <a:solidFill>
              <a:srgbClr val="FF808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Result!$C$144:$Z$144</c:f>
              <c:numCache>
                <c:formatCode>0.00</c:formatCode>
                <c:ptCount val="24"/>
                <c:pt idx="0">
                  <c:v>1.2</c:v>
                </c:pt>
                <c:pt idx="1">
                  <c:v>1.2</c:v>
                </c:pt>
                <c:pt idx="2">
                  <c:v>1.2</c:v>
                </c:pt>
                <c:pt idx="3">
                  <c:v>1.2</c:v>
                </c:pt>
                <c:pt idx="4">
                  <c:v>1.2</c:v>
                </c:pt>
                <c:pt idx="5">
                  <c:v>1.2</c:v>
                </c:pt>
                <c:pt idx="6">
                  <c:v>1.2</c:v>
                </c:pt>
                <c:pt idx="7">
                  <c:v>1.2</c:v>
                </c:pt>
                <c:pt idx="8">
                  <c:v>1.2</c:v>
                </c:pt>
                <c:pt idx="9">
                  <c:v>1.2</c:v>
                </c:pt>
                <c:pt idx="10">
                  <c:v>1.2</c:v>
                </c:pt>
                <c:pt idx="11">
                  <c:v>1.2</c:v>
                </c:pt>
                <c:pt idx="12">
                  <c:v>1.2</c:v>
                </c:pt>
                <c:pt idx="13">
                  <c:v>1.2</c:v>
                </c:pt>
                <c:pt idx="14">
                  <c:v>1.2</c:v>
                </c:pt>
                <c:pt idx="15">
                  <c:v>1.2</c:v>
                </c:pt>
                <c:pt idx="16">
                  <c:v>1.2</c:v>
                </c:pt>
                <c:pt idx="17">
                  <c:v>1.2</c:v>
                </c:pt>
                <c:pt idx="18">
                  <c:v>1.2</c:v>
                </c:pt>
                <c:pt idx="19">
                  <c:v>1.2</c:v>
                </c:pt>
                <c:pt idx="20">
                  <c:v>1.2</c:v>
                </c:pt>
                <c:pt idx="21">
                  <c:v>1.2</c:v>
                </c:pt>
                <c:pt idx="22">
                  <c:v>1.2</c:v>
                </c:pt>
                <c:pt idx="23">
                  <c:v>1.2</c:v>
                </c:pt>
              </c:numCache>
            </c:numRef>
          </c:val>
        </c:ser>
        <c:ser>
          <c:idx val="18"/>
          <c:order val="10"/>
          <c:tx>
            <c:strRef>
              <c:f>Result!$B$151</c:f>
              <c:strCache>
                <c:ptCount val="1"/>
                <c:pt idx="0">
                  <c:v>Waste/Biogas</c:v>
                </c:pt>
              </c:strCache>
            </c:strRef>
          </c:tx>
          <c:spPr>
            <a:solidFill>
              <a:srgbClr val="CC99FF"/>
            </a:solidFill>
            <a:ln w="12700">
              <a:solidFill>
                <a:srgbClr val="CC99FF"/>
              </a:solidFill>
              <a:prstDash val="solid"/>
            </a:ln>
          </c:spPr>
          <c:val>
            <c:numRef>
              <c:f>Result!$C$151:$Z$151</c:f>
              <c:numCache>
                <c:formatCode>0.00</c:formatCode>
                <c:ptCount val="24"/>
                <c:pt idx="0">
                  <c:v>1.8873059360730591</c:v>
                </c:pt>
                <c:pt idx="1">
                  <c:v>1.8873059360730591</c:v>
                </c:pt>
                <c:pt idx="2">
                  <c:v>1.8873059360730591</c:v>
                </c:pt>
                <c:pt idx="3">
                  <c:v>1.8873059360730591</c:v>
                </c:pt>
                <c:pt idx="4">
                  <c:v>1.8873059360730591</c:v>
                </c:pt>
                <c:pt idx="5">
                  <c:v>1.8873059360730591</c:v>
                </c:pt>
                <c:pt idx="6">
                  <c:v>1.8873059360730591</c:v>
                </c:pt>
                <c:pt idx="7">
                  <c:v>1.8873059360730591</c:v>
                </c:pt>
                <c:pt idx="8">
                  <c:v>1.8873059360730591</c:v>
                </c:pt>
                <c:pt idx="9">
                  <c:v>1.8873059360730591</c:v>
                </c:pt>
                <c:pt idx="10">
                  <c:v>1.8873059360730591</c:v>
                </c:pt>
                <c:pt idx="11">
                  <c:v>1.8873059360730591</c:v>
                </c:pt>
                <c:pt idx="12">
                  <c:v>1.8873059360730591</c:v>
                </c:pt>
                <c:pt idx="13">
                  <c:v>1.8873059360730591</c:v>
                </c:pt>
                <c:pt idx="14">
                  <c:v>1.8873059360730591</c:v>
                </c:pt>
                <c:pt idx="15">
                  <c:v>1.8873059360730591</c:v>
                </c:pt>
                <c:pt idx="16">
                  <c:v>1.8873059360730591</c:v>
                </c:pt>
                <c:pt idx="17">
                  <c:v>1.8873059360730591</c:v>
                </c:pt>
                <c:pt idx="18">
                  <c:v>1.8873059360730591</c:v>
                </c:pt>
                <c:pt idx="19">
                  <c:v>1.8873059360730591</c:v>
                </c:pt>
                <c:pt idx="20">
                  <c:v>1.8873059360730591</c:v>
                </c:pt>
                <c:pt idx="21">
                  <c:v>1.8873059360730591</c:v>
                </c:pt>
                <c:pt idx="22">
                  <c:v>1.8873059360730591</c:v>
                </c:pt>
                <c:pt idx="23">
                  <c:v>1.8873059360730591</c:v>
                </c:pt>
              </c:numCache>
            </c:numRef>
          </c:val>
        </c:ser>
        <c:ser>
          <c:idx val="10"/>
          <c:order val="11"/>
          <c:tx>
            <c:strRef>
              <c:f>Result!$B$152</c:f>
              <c:strCache>
                <c:ptCount val="1"/>
                <c:pt idx="0">
                  <c:v>Biomass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FF00FF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Result!$C$152:$Z$152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9"/>
          <c:order val="12"/>
          <c:tx>
            <c:strRef>
              <c:f>Result!$B$147</c:f>
              <c:strCache>
                <c:ptCount val="1"/>
                <c:pt idx="0">
                  <c:v>Tide</c:v>
                </c:pt>
              </c:strCache>
            </c:strRef>
          </c:tx>
          <c:spPr>
            <a:solidFill>
              <a:schemeClr val="tx2"/>
            </a:solidFill>
          </c:spPr>
          <c:val>
            <c:numRef>
              <c:f>Result!$C$147:$Z$147</c:f>
              <c:numCache>
                <c:formatCode>0.00</c:formatCode>
                <c:ptCount val="24"/>
                <c:pt idx="0">
                  <c:v>0.34880771182141046</c:v>
                </c:pt>
                <c:pt idx="1">
                  <c:v>0.34880771182141046</c:v>
                </c:pt>
                <c:pt idx="2">
                  <c:v>0.34880771182141046</c:v>
                </c:pt>
                <c:pt idx="3">
                  <c:v>0.34880771182141046</c:v>
                </c:pt>
                <c:pt idx="4">
                  <c:v>0.34880771182141046</c:v>
                </c:pt>
                <c:pt idx="5">
                  <c:v>0.34880771182141046</c:v>
                </c:pt>
                <c:pt idx="6">
                  <c:v>0.34880771182141046</c:v>
                </c:pt>
                <c:pt idx="7">
                  <c:v>0.34880771182141046</c:v>
                </c:pt>
                <c:pt idx="8">
                  <c:v>0.34880771182141046</c:v>
                </c:pt>
                <c:pt idx="9">
                  <c:v>0.34880771182141046</c:v>
                </c:pt>
                <c:pt idx="10">
                  <c:v>0.34880771182141046</c:v>
                </c:pt>
                <c:pt idx="11">
                  <c:v>0.34880771182141046</c:v>
                </c:pt>
                <c:pt idx="12">
                  <c:v>0.34880771182141046</c:v>
                </c:pt>
                <c:pt idx="13">
                  <c:v>0.34880771182141046</c:v>
                </c:pt>
                <c:pt idx="14">
                  <c:v>0.34880771182141046</c:v>
                </c:pt>
                <c:pt idx="15">
                  <c:v>0.34880771182141046</c:v>
                </c:pt>
                <c:pt idx="16">
                  <c:v>0.34880771182141046</c:v>
                </c:pt>
                <c:pt idx="17">
                  <c:v>0.34880771182141046</c:v>
                </c:pt>
                <c:pt idx="18">
                  <c:v>0.34880771182141046</c:v>
                </c:pt>
                <c:pt idx="19">
                  <c:v>0.34880771182141046</c:v>
                </c:pt>
                <c:pt idx="20">
                  <c:v>0.34880771182141046</c:v>
                </c:pt>
                <c:pt idx="21">
                  <c:v>0.34880771182141046</c:v>
                </c:pt>
                <c:pt idx="22">
                  <c:v>0.34880771182141046</c:v>
                </c:pt>
                <c:pt idx="23">
                  <c:v>0.34880771182141046</c:v>
                </c:pt>
              </c:numCache>
            </c:numRef>
          </c:val>
        </c:ser>
        <c:ser>
          <c:idx val="22"/>
          <c:order val="13"/>
          <c:tx>
            <c:v>Solar CSP</c:v>
          </c:tx>
          <c:val>
            <c:numRef>
              <c:f>Result!$C$145:$Z$145</c:f>
              <c:numCache>
                <c:formatCode>0.00</c:formatCode>
                <c:ptCount val="24"/>
                <c:pt idx="0">
                  <c:v>1.4348124845695971</c:v>
                </c:pt>
                <c:pt idx="1">
                  <c:v>1.4348124845695971</c:v>
                </c:pt>
                <c:pt idx="2">
                  <c:v>1.4348124845695971</c:v>
                </c:pt>
                <c:pt idx="3">
                  <c:v>1.4348124845695971</c:v>
                </c:pt>
                <c:pt idx="4">
                  <c:v>1.4348124845695971</c:v>
                </c:pt>
                <c:pt idx="5">
                  <c:v>1.4348124845695971</c:v>
                </c:pt>
                <c:pt idx="6">
                  <c:v>1.4348124845695971</c:v>
                </c:pt>
                <c:pt idx="7">
                  <c:v>1.4348124845695971</c:v>
                </c:pt>
                <c:pt idx="8">
                  <c:v>1.4348124845695971</c:v>
                </c:pt>
                <c:pt idx="9">
                  <c:v>1.4348124845695971</c:v>
                </c:pt>
                <c:pt idx="10">
                  <c:v>1.4348124845695971</c:v>
                </c:pt>
                <c:pt idx="11">
                  <c:v>1.4348124845695971</c:v>
                </c:pt>
                <c:pt idx="12">
                  <c:v>1.4348124845695971</c:v>
                </c:pt>
                <c:pt idx="13">
                  <c:v>1.4348124845695971</c:v>
                </c:pt>
                <c:pt idx="14">
                  <c:v>1.4348124845695971</c:v>
                </c:pt>
                <c:pt idx="15">
                  <c:v>1.4348124845695971</c:v>
                </c:pt>
                <c:pt idx="16">
                  <c:v>1.4348124845695971</c:v>
                </c:pt>
                <c:pt idx="17">
                  <c:v>1.4348124845695971</c:v>
                </c:pt>
                <c:pt idx="18">
                  <c:v>1.4348124845695971</c:v>
                </c:pt>
                <c:pt idx="19">
                  <c:v>1.4348124845695971</c:v>
                </c:pt>
                <c:pt idx="20">
                  <c:v>1.4348124845695971</c:v>
                </c:pt>
                <c:pt idx="21">
                  <c:v>1.4348124845695971</c:v>
                </c:pt>
                <c:pt idx="22">
                  <c:v>1.4348124845695971</c:v>
                </c:pt>
                <c:pt idx="23">
                  <c:v>1.4348124845695971</c:v>
                </c:pt>
              </c:numCache>
            </c:numRef>
          </c:val>
        </c:ser>
        <c:ser>
          <c:idx val="6"/>
          <c:order val="14"/>
          <c:tx>
            <c:strRef>
              <c:f>Result!$B$146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CC00"/>
            </a:solidFill>
            <a:ln w="12700">
              <a:solidFill>
                <a:srgbClr val="FFCC00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Result!$C$146:$Z$146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0.51859796252181101</c:v>
                </c:pt>
                <c:pt idx="5">
                  <c:v>4.2073350830398386</c:v>
                </c:pt>
                <c:pt idx="6">
                  <c:v>15.633219225052624</c:v>
                </c:pt>
                <c:pt idx="7">
                  <c:v>35.09737178615346</c:v>
                </c:pt>
                <c:pt idx="8">
                  <c:v>55.147038175907703</c:v>
                </c:pt>
                <c:pt idx="9">
                  <c:v>72.352780255059059</c:v>
                </c:pt>
                <c:pt idx="10">
                  <c:v>84.748944455983377</c:v>
                </c:pt>
                <c:pt idx="11">
                  <c:v>91.214690020973322</c:v>
                </c:pt>
                <c:pt idx="12">
                  <c:v>91.214690020973322</c:v>
                </c:pt>
                <c:pt idx="13">
                  <c:v>84.748944455983377</c:v>
                </c:pt>
                <c:pt idx="14">
                  <c:v>72.352780255059059</c:v>
                </c:pt>
                <c:pt idx="15">
                  <c:v>55.147038175907703</c:v>
                </c:pt>
                <c:pt idx="16">
                  <c:v>35.09737178615346</c:v>
                </c:pt>
                <c:pt idx="17">
                  <c:v>15.633219225052624</c:v>
                </c:pt>
                <c:pt idx="18">
                  <c:v>4.3578957818364952</c:v>
                </c:pt>
                <c:pt idx="19">
                  <c:v>0.78068510487153975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2"/>
          <c:order val="15"/>
          <c:tx>
            <c:strRef>
              <c:f>Result!$B$142</c:f>
              <c:strCache>
                <c:ptCount val="1"/>
                <c:pt idx="0">
                  <c:v>Hydro (D) </c:v>
                </c:pt>
              </c:strCache>
            </c:strRef>
          </c:tx>
          <c:spPr>
            <a:pattFill prst="dkUpDiag">
              <a:fgClr>
                <a:srgbClr xmlns:mc="http://schemas.openxmlformats.org/markup-compatibility/2006" xmlns:a14="http://schemas.microsoft.com/office/drawing/2010/main" val="00FFFF" mc:Ignorable="a14" a14:legacySpreadsheetColorIndex="15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3175">
              <a:solidFill>
                <a:srgbClr val="00FFFF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Result!$C$142:$Z$142</c:f>
              <c:numCache>
                <c:formatCode>0.00</c:formatCode>
                <c:ptCount val="24"/>
                <c:pt idx="0">
                  <c:v>5.7705406122927378</c:v>
                </c:pt>
                <c:pt idx="1">
                  <c:v>5.7705406122927378</c:v>
                </c:pt>
                <c:pt idx="2">
                  <c:v>5.7705406122927378</c:v>
                </c:pt>
                <c:pt idx="3">
                  <c:v>5.7705406122927378</c:v>
                </c:pt>
                <c:pt idx="4">
                  <c:v>5.7705406122927378</c:v>
                </c:pt>
                <c:pt idx="5">
                  <c:v>5.7705406122927378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0.83117811202755898</c:v>
                </c:pt>
                <c:pt idx="20">
                  <c:v>9.1972943122753711E-2</c:v>
                </c:pt>
                <c:pt idx="21">
                  <c:v>2.5260513465666974</c:v>
                </c:pt>
                <c:pt idx="22">
                  <c:v>5.7705406122927378</c:v>
                </c:pt>
                <c:pt idx="23">
                  <c:v>5.7705406122927378</c:v>
                </c:pt>
              </c:numCache>
            </c:numRef>
          </c:val>
        </c:ser>
        <c:ser>
          <c:idx val="13"/>
          <c:order val="16"/>
          <c:tx>
            <c:strRef>
              <c:f>Result!$B$143</c:f>
              <c:strCache>
                <c:ptCount val="1"/>
                <c:pt idx="0">
                  <c:v>Hydro (P) </c:v>
                </c:pt>
              </c:strCache>
            </c:strRef>
          </c:tx>
          <c:spPr>
            <a:pattFill prst="narVert">
              <a:fgClr>
                <a:srgbClr xmlns:mc="http://schemas.openxmlformats.org/markup-compatibility/2006" xmlns:a14="http://schemas.microsoft.com/office/drawing/2010/main" val="00FFFF" mc:Ignorable="a14" a14:legacySpreadsheetColorIndex="15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Result!$C$143:$Z$143</c:f>
              <c:numCache>
                <c:formatCode>0.00</c:formatCode>
                <c:ptCount val="24"/>
                <c:pt idx="0">
                  <c:v>0</c:v>
                </c:pt>
                <c:pt idx="1">
                  <c:v>1.064916853576076</c:v>
                </c:pt>
                <c:pt idx="2">
                  <c:v>5.106066666666667</c:v>
                </c:pt>
                <c:pt idx="3">
                  <c:v>5.106066666666667</c:v>
                </c:pt>
                <c:pt idx="4">
                  <c:v>5.106066666666667</c:v>
                </c:pt>
                <c:pt idx="5">
                  <c:v>3.0385386758183506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1"/>
          <c:order val="19"/>
          <c:tx>
            <c:strRef>
              <c:f>Result!$B$134</c:f>
              <c:strCache>
                <c:ptCount val="1"/>
                <c:pt idx="0">
                  <c:v>Gas (F)</c:v>
                </c:pt>
              </c:strCache>
            </c:strRef>
          </c:tx>
          <c:spPr>
            <a:pattFill prst="dkUpDiag">
              <a:fgClr>
                <a:srgbClr xmlns:mc="http://schemas.openxmlformats.org/markup-compatibility/2006" xmlns:a14="http://schemas.microsoft.com/office/drawing/2010/main" val="800000" mc:Ignorable="a14" a14:legacySpreadsheetColorIndex="16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val>
            <c:numRef>
              <c:f>Result!$C$134:$Z$134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0.46693737128125107</c:v>
                </c:pt>
                <c:pt idx="3">
                  <c:v>2.593760076155109</c:v>
                </c:pt>
                <c:pt idx="4">
                  <c:v>1.5074389456227122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7"/>
          <c:order val="20"/>
          <c:tx>
            <c:strRef>
              <c:f>Result!$B$154</c:f>
              <c:strCache>
                <c:ptCount val="1"/>
                <c:pt idx="0">
                  <c:v>Import</c:v>
                </c:pt>
              </c:strCache>
            </c:strRef>
          </c:tx>
          <c:spPr>
            <a:solidFill>
              <a:srgbClr val="FF6600"/>
            </a:solidFill>
            <a:ln w="25400">
              <a:noFill/>
            </a:ln>
          </c:spPr>
          <c:val>
            <c:numRef>
              <c:f>Result!$C$154:$Z$154</c:f>
              <c:numCache>
                <c:formatCode>0.00</c:formatCode>
                <c:ptCount val="24"/>
                <c:pt idx="0">
                  <c:v>10.629864509680226</c:v>
                </c:pt>
                <c:pt idx="1">
                  <c:v>10.629864509680226</c:v>
                </c:pt>
                <c:pt idx="2">
                  <c:v>10.629864509680226</c:v>
                </c:pt>
                <c:pt idx="3">
                  <c:v>10.629864509680226</c:v>
                </c:pt>
                <c:pt idx="4">
                  <c:v>10.629864509680226</c:v>
                </c:pt>
                <c:pt idx="5">
                  <c:v>10.629864509680226</c:v>
                </c:pt>
                <c:pt idx="6">
                  <c:v>8.9399636950188093</c:v>
                </c:pt>
                <c:pt idx="7">
                  <c:v>7.6472414756873572</c:v>
                </c:pt>
                <c:pt idx="8">
                  <c:v>7.6472414756873572</c:v>
                </c:pt>
                <c:pt idx="9">
                  <c:v>7.6472414756873572</c:v>
                </c:pt>
                <c:pt idx="10">
                  <c:v>1.1612031709273449</c:v>
                </c:pt>
                <c:pt idx="11">
                  <c:v>0</c:v>
                </c:pt>
                <c:pt idx="12">
                  <c:v>0</c:v>
                </c:pt>
                <c:pt idx="13">
                  <c:v>0.23871640562044838</c:v>
                </c:pt>
                <c:pt idx="14">
                  <c:v>3.5259094611802495</c:v>
                </c:pt>
                <c:pt idx="15">
                  <c:v>3.5259094611802495</c:v>
                </c:pt>
                <c:pt idx="16">
                  <c:v>10.629864509680226</c:v>
                </c:pt>
                <c:pt idx="17">
                  <c:v>10.629864509680226</c:v>
                </c:pt>
                <c:pt idx="18">
                  <c:v>10.629864509680226</c:v>
                </c:pt>
                <c:pt idx="19">
                  <c:v>10.629864509680226</c:v>
                </c:pt>
                <c:pt idx="20">
                  <c:v>10.629864509680226</c:v>
                </c:pt>
                <c:pt idx="21">
                  <c:v>10.629864509680226</c:v>
                </c:pt>
                <c:pt idx="22">
                  <c:v>10.629864509680226</c:v>
                </c:pt>
                <c:pt idx="23">
                  <c:v>10.629864509680226</c:v>
                </c:pt>
              </c:numCache>
            </c:numRef>
          </c:val>
        </c:ser>
        <c:ser>
          <c:idx val="20"/>
          <c:order val="21"/>
          <c:tx>
            <c:strRef>
              <c:f>Result!$B$148</c:f>
              <c:strCache>
                <c:ptCount val="1"/>
                <c:pt idx="0">
                  <c:v>Battery</c:v>
                </c:pt>
              </c:strCache>
            </c:strRef>
          </c:tx>
          <c:spPr>
            <a:pattFill prst="wdDnDiag">
              <a:fgClr>
                <a:schemeClr val="tx2"/>
              </a:fgClr>
              <a:bgClr>
                <a:schemeClr val="bg1"/>
              </a:bgClr>
            </a:pattFill>
          </c:spPr>
          <c:val>
            <c:numRef>
              <c:f>Result!$C$148:$Z$148</c:f>
              <c:numCache>
                <c:formatCode>0.00</c:formatCode>
                <c:ptCount val="24"/>
                <c:pt idx="0">
                  <c:v>16.847357725824104</c:v>
                </c:pt>
                <c:pt idx="1">
                  <c:v>10.357612007245798</c:v>
                </c:pt>
                <c:pt idx="2">
                  <c:v>3.1630165493548557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1.670683222215372</c:v>
                </c:pt>
                <c:pt idx="17">
                  <c:v>21.162203763583072</c:v>
                </c:pt>
                <c:pt idx="18">
                  <c:v>31.051678539257214</c:v>
                </c:pt>
                <c:pt idx="19">
                  <c:v>31.517134081247463</c:v>
                </c:pt>
                <c:pt idx="20">
                  <c:v>31.517134081247463</c:v>
                </c:pt>
                <c:pt idx="21">
                  <c:v>29.149008153560846</c:v>
                </c:pt>
                <c:pt idx="22">
                  <c:v>25.564278694287751</c:v>
                </c:pt>
                <c:pt idx="23">
                  <c:v>21.428369417840592</c:v>
                </c:pt>
              </c:numCache>
            </c:numRef>
          </c:val>
        </c:ser>
        <c:ser>
          <c:idx val="21"/>
          <c:order val="22"/>
          <c:tx>
            <c:strRef>
              <c:f>Result!$B$232</c:f>
              <c:strCache>
                <c:ptCount val="1"/>
                <c:pt idx="0">
                  <c:v>CAES</c:v>
                </c:pt>
              </c:strCache>
            </c:strRef>
          </c:tx>
          <c:val>
            <c:numRef>
              <c:f>Result!$C$149:$Z$149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627328"/>
        <c:axId val="96629120"/>
      </c:areaChart>
      <c:lineChart>
        <c:grouping val="standard"/>
        <c:varyColors val="0"/>
        <c:ser>
          <c:idx val="0"/>
          <c:order val="17"/>
          <c:tx>
            <c:strRef>
              <c:f>Result!$B$131</c:f>
              <c:strCache>
                <c:ptCount val="1"/>
                <c:pt idx="0">
                  <c:v>Demand (GW)</c:v>
                </c:pt>
              </c:strCache>
            </c:strRef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val>
            <c:numRef>
              <c:f>Result!$C$131:$Z$131</c:f>
              <c:numCache>
                <c:formatCode>0.00</c:formatCode>
                <c:ptCount val="24"/>
                <c:pt idx="0">
                  <c:v>50.958542695075238</c:v>
                </c:pt>
                <c:pt idx="1">
                  <c:v>45.843476830266404</c:v>
                </c:pt>
                <c:pt idx="2">
                  <c:v>43.141044332230088</c:v>
                </c:pt>
                <c:pt idx="3">
                  <c:v>41.753592499687443</c:v>
                </c:pt>
                <c:pt idx="4">
                  <c:v>41.076631822414789</c:v>
                </c:pt>
                <c:pt idx="5">
                  <c:v>41.050008451811024</c:v>
                </c:pt>
                <c:pt idx="6">
                  <c:v>41.719784026655645</c:v>
                </c:pt>
                <c:pt idx="7">
                  <c:v>45.165190330521867</c:v>
                </c:pt>
                <c:pt idx="8">
                  <c:v>51.950172367074799</c:v>
                </c:pt>
                <c:pt idx="9">
                  <c:v>58.906869797964134</c:v>
                </c:pt>
                <c:pt idx="10">
                  <c:v>62.599948293262464</c:v>
                </c:pt>
                <c:pt idx="11">
                  <c:v>63.865232000295279</c:v>
                </c:pt>
                <c:pt idx="12">
                  <c:v>64.416346463910756</c:v>
                </c:pt>
                <c:pt idx="13">
                  <c:v>62.331961080084426</c:v>
                </c:pt>
                <c:pt idx="14">
                  <c:v>61.738120918102361</c:v>
                </c:pt>
                <c:pt idx="15">
                  <c:v>62.785178523118105</c:v>
                </c:pt>
                <c:pt idx="16">
                  <c:v>63.011423712666662</c:v>
                </c:pt>
                <c:pt idx="17">
                  <c:v>63.185042303776903</c:v>
                </c:pt>
                <c:pt idx="18">
                  <c:v>61.939303786086619</c:v>
                </c:pt>
                <c:pt idx="19">
                  <c:v>60.123183610472879</c:v>
                </c:pt>
                <c:pt idx="20">
                  <c:v>59.091201890016187</c:v>
                </c:pt>
                <c:pt idx="21">
                  <c:v>59.358205428457133</c:v>
                </c:pt>
                <c:pt idx="22">
                  <c:v>58.938347389553371</c:v>
                </c:pt>
                <c:pt idx="23">
                  <c:v>55.06465765881758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627328"/>
        <c:axId val="96629120"/>
      </c:lineChart>
      <c:lineChart>
        <c:grouping val="standard"/>
        <c:varyColors val="0"/>
        <c:ser>
          <c:idx val="14"/>
          <c:order val="18"/>
          <c:tx>
            <c:strRef>
              <c:f>Result!$B$186</c:f>
              <c:strCache>
                <c:ptCount val="1"/>
                <c:pt idx="0">
                  <c:v>Marginal cost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Result!$C$191:$Z$191</c:f>
              <c:numCache>
                <c:formatCode>0</c:formatCode>
                <c:ptCount val="24"/>
                <c:pt idx="0">
                  <c:v>35.256485727740952</c:v>
                </c:pt>
                <c:pt idx="1">
                  <c:v>35.256566222092481</c:v>
                </c:pt>
                <c:pt idx="2">
                  <c:v>35.25664671662782</c:v>
                </c:pt>
                <c:pt idx="3">
                  <c:v>35.25664671662782</c:v>
                </c:pt>
                <c:pt idx="4">
                  <c:v>35.25664671662782</c:v>
                </c:pt>
                <c:pt idx="5">
                  <c:v>35.256566222092516</c:v>
                </c:pt>
                <c:pt idx="6">
                  <c:v>30.784472041117972</c:v>
                </c:pt>
                <c:pt idx="7">
                  <c:v>29.966849749099982</c:v>
                </c:pt>
                <c:pt idx="8">
                  <c:v>29.966918166643246</c:v>
                </c:pt>
                <c:pt idx="9">
                  <c:v>29.96698658434272</c:v>
                </c:pt>
                <c:pt idx="10">
                  <c:v>20.757888868201203</c:v>
                </c:pt>
                <c:pt idx="11">
                  <c:v>11.302458123233306</c:v>
                </c:pt>
                <c:pt idx="12">
                  <c:v>11.302458123233521</c:v>
                </c:pt>
                <c:pt idx="13">
                  <c:v>24.276604773437064</c:v>
                </c:pt>
                <c:pt idx="14">
                  <c:v>29.967328675183246</c:v>
                </c:pt>
                <c:pt idx="15">
                  <c:v>29.96739709381994</c:v>
                </c:pt>
                <c:pt idx="16">
                  <c:v>35.255841779544589</c:v>
                </c:pt>
                <c:pt idx="17">
                  <c:v>35.255922272425913</c:v>
                </c:pt>
                <c:pt idx="18">
                  <c:v>35.256002765491004</c:v>
                </c:pt>
                <c:pt idx="19">
                  <c:v>35.256244245788992</c:v>
                </c:pt>
                <c:pt idx="20">
                  <c:v>35.256244245788992</c:v>
                </c:pt>
                <c:pt idx="21">
                  <c:v>35.256244245788992</c:v>
                </c:pt>
                <c:pt idx="22">
                  <c:v>35.256324739589211</c:v>
                </c:pt>
                <c:pt idx="23">
                  <c:v>35.256405233573204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631040"/>
        <c:axId val="96641024"/>
      </c:lineChart>
      <c:catAx>
        <c:axId val="96627328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de-DE"/>
          </a:p>
        </c:txPr>
        <c:crossAx val="96629120"/>
        <c:crosses val="autoZero"/>
        <c:auto val="1"/>
        <c:lblAlgn val="ctr"/>
        <c:lblOffset val="100"/>
        <c:tickLblSkip val="4"/>
        <c:tickMarkSkip val="2"/>
        <c:noMultiLvlLbl val="0"/>
      </c:catAx>
      <c:valAx>
        <c:axId val="966291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r>
                  <a:rPr lang="de-CH">
                    <a:solidFill>
                      <a:schemeClr val="tx2"/>
                    </a:solidFill>
                  </a:rPr>
                  <a:t>GW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>
                <a:solidFill>
                  <a:schemeClr val="tx2"/>
                </a:solidFill>
              </a:defRPr>
            </a:pPr>
            <a:endParaRPr lang="de-DE"/>
          </a:p>
        </c:txPr>
        <c:crossAx val="96627328"/>
        <c:crosses val="autoZero"/>
        <c:crossBetween val="between"/>
      </c:valAx>
      <c:catAx>
        <c:axId val="96631040"/>
        <c:scaling>
          <c:orientation val="minMax"/>
        </c:scaling>
        <c:delete val="1"/>
        <c:axPos val="b"/>
        <c:majorTickMark val="out"/>
        <c:minorTickMark val="none"/>
        <c:tickLblPos val="nextTo"/>
        <c:crossAx val="96641024"/>
        <c:crossesAt val="0"/>
        <c:auto val="1"/>
        <c:lblAlgn val="ctr"/>
        <c:lblOffset val="100"/>
        <c:noMultiLvlLbl val="0"/>
      </c:catAx>
      <c:valAx>
        <c:axId val="9664102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r>
                  <a:rPr lang="de-CH">
                    <a:solidFill>
                      <a:srgbClr val="FF0000"/>
                    </a:solidFill>
                  </a:rPr>
                  <a:t>Rp/kWh</a:t>
                </a:r>
              </a:p>
            </c:rich>
          </c:tx>
          <c:layout>
            <c:manualLayout>
              <c:xMode val="edge"/>
              <c:yMode val="edge"/>
              <c:x val="0.8908315281550504"/>
              <c:y val="0.4402992909468405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>
                <a:solidFill>
                  <a:srgbClr val="FF0000"/>
                </a:solidFill>
              </a:defRPr>
            </a:pPr>
            <a:endParaRPr lang="de-DE"/>
          </a:p>
        </c:txPr>
        <c:crossAx val="96631040"/>
        <c:crosses val="max"/>
        <c:crossBetween val="between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zero"/>
    <c:showDLblsOverMax val="0"/>
  </c:chart>
  <c:spPr>
    <a:ln>
      <a:solidFill>
        <a:schemeClr val="tx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Times New Roman" panose="02020603050405020304" pitchFamily="18" charset="0"/>
          <a:ea typeface="Calibri"/>
          <a:cs typeface="Times New Roman" panose="02020603050405020304" pitchFamily="18" charset="0"/>
        </a:defRPr>
      </a:pPr>
      <a:endParaRPr lang="de-DE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Result!$B$129</c:f>
          <c:strCache>
            <c:ptCount val="1"/>
            <c:pt idx="0">
              <c:v>AT: SUM-WK (2050)</c:v>
            </c:pt>
          </c:strCache>
        </c:strRef>
      </c:tx>
      <c:layout>
        <c:manualLayout>
          <c:xMode val="edge"/>
          <c:yMode val="edge"/>
          <c:x val="0.23580831871998531"/>
          <c:y val="4.353233830845771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7467286152612738"/>
          <c:y val="0.14925400327586302"/>
          <c:w val="0.63318912303221175"/>
          <c:h val="0.73507596613362536"/>
        </c:manualLayout>
      </c:layout>
      <c:areaChart>
        <c:grouping val="stacked"/>
        <c:varyColors val="0"/>
        <c:ser>
          <c:idx val="4"/>
          <c:order val="0"/>
          <c:tx>
            <c:strRef>
              <c:f>Result!$B$141</c:f>
              <c:strCache>
                <c:ptCount val="1"/>
                <c:pt idx="0">
                  <c:v>Hydro (R) </c:v>
                </c:pt>
              </c:strCache>
            </c:strRef>
          </c:tx>
          <c:spPr>
            <a:solidFill>
              <a:srgbClr val="00FFFF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Result!$C$141:$Z$141</c:f>
              <c:numCache>
                <c:formatCode>0.00</c:formatCode>
                <c:ptCount val="24"/>
                <c:pt idx="0">
                  <c:v>4.5263250243047031</c:v>
                </c:pt>
                <c:pt idx="1">
                  <c:v>4.5263250243047031</c:v>
                </c:pt>
                <c:pt idx="2">
                  <c:v>4.5263250243047031</c:v>
                </c:pt>
                <c:pt idx="3">
                  <c:v>4.5263250243047031</c:v>
                </c:pt>
                <c:pt idx="4">
                  <c:v>4.5263250243047031</c:v>
                </c:pt>
                <c:pt idx="5">
                  <c:v>4.5263250243047031</c:v>
                </c:pt>
                <c:pt idx="6">
                  <c:v>4.5263250243047031</c:v>
                </c:pt>
                <c:pt idx="7">
                  <c:v>4.5263250243047031</c:v>
                </c:pt>
                <c:pt idx="8">
                  <c:v>4.5263250243047031</c:v>
                </c:pt>
                <c:pt idx="9">
                  <c:v>4.5263250243047031</c:v>
                </c:pt>
                <c:pt idx="10">
                  <c:v>4.5263250243047031</c:v>
                </c:pt>
                <c:pt idx="11">
                  <c:v>4.5263250243047031</c:v>
                </c:pt>
                <c:pt idx="12">
                  <c:v>4.5263250243047031</c:v>
                </c:pt>
                <c:pt idx="13">
                  <c:v>4.5263250243047031</c:v>
                </c:pt>
                <c:pt idx="14">
                  <c:v>4.5263250243047031</c:v>
                </c:pt>
                <c:pt idx="15">
                  <c:v>4.5263250243047031</c:v>
                </c:pt>
                <c:pt idx="16">
                  <c:v>4.5263250243047031</c:v>
                </c:pt>
                <c:pt idx="17">
                  <c:v>4.5263250243047031</c:v>
                </c:pt>
                <c:pt idx="18">
                  <c:v>4.5263250243047031</c:v>
                </c:pt>
                <c:pt idx="19">
                  <c:v>4.5263250243047031</c:v>
                </c:pt>
                <c:pt idx="20">
                  <c:v>4.5263250243047031</c:v>
                </c:pt>
                <c:pt idx="21">
                  <c:v>4.5263250243047031</c:v>
                </c:pt>
                <c:pt idx="22">
                  <c:v>4.5263250243047031</c:v>
                </c:pt>
                <c:pt idx="23">
                  <c:v>4.5263250243047031</c:v>
                </c:pt>
              </c:numCache>
            </c:numRef>
          </c:val>
        </c:ser>
        <c:ser>
          <c:idx val="3"/>
          <c:order val="1"/>
          <c:tx>
            <c:strRef>
              <c:f>Result!$B$137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00000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Result!$C$137:$Z$137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6"/>
          <c:order val="2"/>
          <c:tx>
            <c:strRef>
              <c:f>Result!$B$138</c:f>
              <c:strCache>
                <c:ptCount val="1"/>
                <c:pt idx="0">
                  <c:v>Coal-CCS</c:v>
                </c:pt>
              </c:strCache>
            </c:strRef>
          </c:tx>
          <c:spPr>
            <a:pattFill prst="lgCheck">
              <a:fgClr>
                <a:schemeClr val="tx1"/>
              </a:fgClr>
              <a:bgClr>
                <a:schemeClr val="bg1"/>
              </a:bgClr>
            </a:pattFill>
            <a:ln w="25400">
              <a:noFill/>
            </a:ln>
          </c:spPr>
          <c:val>
            <c:numRef>
              <c:f>Result!$C$138:$Z$138</c:f>
              <c:numCache>
                <c:formatCode>0.00</c:formatCode>
                <c:ptCount val="24"/>
                <c:pt idx="0">
                  <c:v>0.66088640545215616</c:v>
                </c:pt>
                <c:pt idx="1">
                  <c:v>0.66088640545215616</c:v>
                </c:pt>
                <c:pt idx="2">
                  <c:v>0.66088640545215616</c:v>
                </c:pt>
                <c:pt idx="3">
                  <c:v>0.66088640545215616</c:v>
                </c:pt>
                <c:pt idx="4">
                  <c:v>0.66088640545215616</c:v>
                </c:pt>
                <c:pt idx="5">
                  <c:v>0.66088640545215616</c:v>
                </c:pt>
                <c:pt idx="6">
                  <c:v>0.66088640545215616</c:v>
                </c:pt>
                <c:pt idx="7">
                  <c:v>0.66088640545215616</c:v>
                </c:pt>
                <c:pt idx="8">
                  <c:v>0.66088640545215616</c:v>
                </c:pt>
                <c:pt idx="9">
                  <c:v>0.66088640545215616</c:v>
                </c:pt>
                <c:pt idx="10">
                  <c:v>0.66088640545215616</c:v>
                </c:pt>
                <c:pt idx="11">
                  <c:v>0.66088640545215616</c:v>
                </c:pt>
                <c:pt idx="12">
                  <c:v>0.66088640545215616</c:v>
                </c:pt>
                <c:pt idx="13">
                  <c:v>0.66088640545215616</c:v>
                </c:pt>
                <c:pt idx="14">
                  <c:v>0.66088640545215616</c:v>
                </c:pt>
                <c:pt idx="15">
                  <c:v>0.66088640545215616</c:v>
                </c:pt>
                <c:pt idx="16">
                  <c:v>0.66088640545215616</c:v>
                </c:pt>
                <c:pt idx="17">
                  <c:v>0.66088640545215616</c:v>
                </c:pt>
                <c:pt idx="18">
                  <c:v>0.66088640545215616</c:v>
                </c:pt>
                <c:pt idx="19">
                  <c:v>0.66088640545215616</c:v>
                </c:pt>
                <c:pt idx="20">
                  <c:v>0.66088640545215616</c:v>
                </c:pt>
                <c:pt idx="21">
                  <c:v>0.66088640545215616</c:v>
                </c:pt>
                <c:pt idx="22">
                  <c:v>0.66088640545215616</c:v>
                </c:pt>
                <c:pt idx="23">
                  <c:v>0.66088640545215616</c:v>
                </c:pt>
              </c:numCache>
            </c:numRef>
          </c:val>
        </c:ser>
        <c:ser>
          <c:idx val="5"/>
          <c:order val="3"/>
          <c:tx>
            <c:strRef>
              <c:f>Result!$B$139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FFFF0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Result!$C$139:$Z$139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8"/>
          <c:order val="4"/>
          <c:tx>
            <c:strRef>
              <c:f>Result!$B$133</c:f>
              <c:strCache>
                <c:ptCount val="1"/>
                <c:pt idx="0">
                  <c:v>Gas (B)</c:v>
                </c:pt>
              </c:strCache>
            </c:strRef>
          </c:tx>
          <c:spPr>
            <a:solidFill>
              <a:srgbClr val="800000"/>
            </a:solidFill>
            <a:ln w="3175">
              <a:solidFill>
                <a:srgbClr val="800000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Result!$C$133:$Z$133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5"/>
          <c:order val="5"/>
          <c:tx>
            <c:strRef>
              <c:f>Result!$B$136</c:f>
              <c:strCache>
                <c:ptCount val="1"/>
                <c:pt idx="0">
                  <c:v>Gas-CCS</c:v>
                </c:pt>
              </c:strCache>
            </c:strRef>
          </c:tx>
          <c:spPr>
            <a:pattFill prst="lgCheck">
              <a:fgClr>
                <a:srgbClr val="C00000"/>
              </a:fgClr>
              <a:bgClr>
                <a:schemeClr val="bg1"/>
              </a:bgClr>
            </a:pattFill>
            <a:ln w="25400">
              <a:noFill/>
            </a:ln>
          </c:spPr>
          <c:val>
            <c:numRef>
              <c:f>Result!$C$136:$Z$136</c:f>
              <c:numCache>
                <c:formatCode>0.00</c:formatCode>
                <c:ptCount val="24"/>
                <c:pt idx="0">
                  <c:v>1.63793152590527</c:v>
                </c:pt>
                <c:pt idx="1">
                  <c:v>1.63793152590527</c:v>
                </c:pt>
                <c:pt idx="2">
                  <c:v>1.63793152590527</c:v>
                </c:pt>
                <c:pt idx="3">
                  <c:v>1.63793152590527</c:v>
                </c:pt>
                <c:pt idx="4">
                  <c:v>1.63793152590527</c:v>
                </c:pt>
                <c:pt idx="5">
                  <c:v>1.63793152590527</c:v>
                </c:pt>
                <c:pt idx="6">
                  <c:v>1.63793152590527</c:v>
                </c:pt>
                <c:pt idx="7">
                  <c:v>1.63793152590527</c:v>
                </c:pt>
                <c:pt idx="8">
                  <c:v>1.63793152590527</c:v>
                </c:pt>
                <c:pt idx="9">
                  <c:v>1.63793152590527</c:v>
                </c:pt>
                <c:pt idx="10">
                  <c:v>1.63793152590527</c:v>
                </c:pt>
                <c:pt idx="11">
                  <c:v>1.63793152590527</c:v>
                </c:pt>
                <c:pt idx="12">
                  <c:v>1.63793152590527</c:v>
                </c:pt>
                <c:pt idx="13">
                  <c:v>1.63793152590527</c:v>
                </c:pt>
                <c:pt idx="14">
                  <c:v>1.63793152590527</c:v>
                </c:pt>
                <c:pt idx="15">
                  <c:v>1.63793152590527</c:v>
                </c:pt>
                <c:pt idx="16">
                  <c:v>1.63793152590527</c:v>
                </c:pt>
                <c:pt idx="17">
                  <c:v>1.63793152590527</c:v>
                </c:pt>
                <c:pt idx="18">
                  <c:v>1.63793152590527</c:v>
                </c:pt>
                <c:pt idx="19">
                  <c:v>1.63793152590527</c:v>
                </c:pt>
                <c:pt idx="20">
                  <c:v>1.63793152590527</c:v>
                </c:pt>
                <c:pt idx="21">
                  <c:v>1.63793152590527</c:v>
                </c:pt>
                <c:pt idx="22">
                  <c:v>1.63793152590527</c:v>
                </c:pt>
                <c:pt idx="23">
                  <c:v>1.63793152590527</c:v>
                </c:pt>
              </c:numCache>
            </c:numRef>
          </c:val>
        </c:ser>
        <c:ser>
          <c:idx val="9"/>
          <c:order val="6"/>
          <c:tx>
            <c:strRef>
              <c:f>Result!$B$150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FF0000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Result!$C$150:$Z$150</c:f>
              <c:numCache>
                <c:formatCode>0.00</c:formatCode>
                <c:ptCount val="24"/>
                <c:pt idx="0">
                  <c:v>1.5797948915877251</c:v>
                </c:pt>
                <c:pt idx="1">
                  <c:v>1.5664429121640899</c:v>
                </c:pt>
                <c:pt idx="2">
                  <c:v>1.5209141955169554</c:v>
                </c:pt>
                <c:pt idx="3">
                  <c:v>1.4657312198049171</c:v>
                </c:pt>
                <c:pt idx="4">
                  <c:v>1.459509723868049</c:v>
                </c:pt>
                <c:pt idx="5">
                  <c:v>1.5581061266213079</c:v>
                </c:pt>
                <c:pt idx="6">
                  <c:v>1.5372979734767975</c:v>
                </c:pt>
                <c:pt idx="7">
                  <c:v>1.4949785025800351</c:v>
                </c:pt>
                <c:pt idx="8">
                  <c:v>1.3074927010817323</c:v>
                </c:pt>
                <c:pt idx="9">
                  <c:v>1.092753272463749</c:v>
                </c:pt>
                <c:pt idx="10">
                  <c:v>1.0182503991891645</c:v>
                </c:pt>
                <c:pt idx="11">
                  <c:v>0.7429443211402974</c:v>
                </c:pt>
                <c:pt idx="12">
                  <c:v>0.86447727148563869</c:v>
                </c:pt>
                <c:pt idx="13">
                  <c:v>1.2763913607140465</c:v>
                </c:pt>
                <c:pt idx="14">
                  <c:v>1.2856820268751135</c:v>
                </c:pt>
                <c:pt idx="15">
                  <c:v>1.2739434318968199</c:v>
                </c:pt>
                <c:pt idx="16">
                  <c:v>1.2198957382579745</c:v>
                </c:pt>
                <c:pt idx="17">
                  <c:v>1.308698234804309</c:v>
                </c:pt>
                <c:pt idx="18">
                  <c:v>1.3303369788914436</c:v>
                </c:pt>
                <c:pt idx="19">
                  <c:v>1.3321217935784777</c:v>
                </c:pt>
                <c:pt idx="20">
                  <c:v>1.3365023295605072</c:v>
                </c:pt>
                <c:pt idx="21">
                  <c:v>1.3576357466082107</c:v>
                </c:pt>
                <c:pt idx="22">
                  <c:v>1.3861504906090552</c:v>
                </c:pt>
                <c:pt idx="23">
                  <c:v>1.5724275900771609</c:v>
                </c:pt>
              </c:numCache>
            </c:numRef>
          </c:val>
        </c:ser>
        <c:ser>
          <c:idx val="12"/>
          <c:order val="7"/>
          <c:tx>
            <c:strRef>
              <c:f>Result!$B$135</c:f>
              <c:strCache>
                <c:ptCount val="1"/>
                <c:pt idx="0">
                  <c:v>Gas (CHP)</c:v>
                </c:pt>
              </c:strCache>
            </c:strRef>
          </c:tx>
          <c:spPr>
            <a:pattFill prst="trellis">
              <a:fgClr>
                <a:srgbClr xmlns:mc="http://schemas.openxmlformats.org/markup-compatibility/2006" xmlns:a14="http://schemas.microsoft.com/office/drawing/2010/main" val="800000" mc:Ignorable="a14" a14:legacySpreadsheetColorIndex="16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val>
            <c:numRef>
              <c:f>Result!$C$135:$Z$135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"/>
          <c:order val="8"/>
          <c:tx>
            <c:strRef>
              <c:f>Result!$B$140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rgbClr val="FF660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Result!$C$140:$Z$140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7"/>
          <c:order val="9"/>
          <c:tx>
            <c:strRef>
              <c:f>Result!$B$144</c:f>
              <c:strCache>
                <c:ptCount val="1"/>
                <c:pt idx="0">
                  <c:v>Geothermal</c:v>
                </c:pt>
              </c:strCache>
            </c:strRef>
          </c:tx>
          <c:spPr>
            <a:solidFill>
              <a:srgbClr val="FF808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Result!$C$144:$Z$144</c:f>
              <c:numCache>
                <c:formatCode>0.00</c:formatCode>
                <c:ptCount val="24"/>
                <c:pt idx="0">
                  <c:v>6.3419583967529128E-2</c:v>
                </c:pt>
                <c:pt idx="1">
                  <c:v>6.3419583967529128E-2</c:v>
                </c:pt>
                <c:pt idx="2">
                  <c:v>6.3419583967529128E-2</c:v>
                </c:pt>
                <c:pt idx="3">
                  <c:v>6.3419583967529128E-2</c:v>
                </c:pt>
                <c:pt idx="4">
                  <c:v>6.3419583967529128E-2</c:v>
                </c:pt>
                <c:pt idx="5">
                  <c:v>6.3419583967529128E-2</c:v>
                </c:pt>
                <c:pt idx="6">
                  <c:v>6.3419583967529128E-2</c:v>
                </c:pt>
                <c:pt idx="7">
                  <c:v>6.3419583967529128E-2</c:v>
                </c:pt>
                <c:pt idx="8">
                  <c:v>6.3419583967529128E-2</c:v>
                </c:pt>
                <c:pt idx="9">
                  <c:v>6.3419583967529128E-2</c:v>
                </c:pt>
                <c:pt idx="10">
                  <c:v>6.3419583967529128E-2</c:v>
                </c:pt>
                <c:pt idx="11">
                  <c:v>6.3419583967529128E-2</c:v>
                </c:pt>
                <c:pt idx="12">
                  <c:v>6.3419583967529128E-2</c:v>
                </c:pt>
                <c:pt idx="13">
                  <c:v>6.3419583967529128E-2</c:v>
                </c:pt>
                <c:pt idx="14">
                  <c:v>6.3419583967529128E-2</c:v>
                </c:pt>
                <c:pt idx="15">
                  <c:v>6.3419583967529128E-2</c:v>
                </c:pt>
                <c:pt idx="16">
                  <c:v>6.3419583967529128E-2</c:v>
                </c:pt>
                <c:pt idx="17">
                  <c:v>6.3419583967529128E-2</c:v>
                </c:pt>
                <c:pt idx="18">
                  <c:v>6.3419583967529128E-2</c:v>
                </c:pt>
                <c:pt idx="19">
                  <c:v>6.3419583967529128E-2</c:v>
                </c:pt>
                <c:pt idx="20">
                  <c:v>6.3419583967529128E-2</c:v>
                </c:pt>
                <c:pt idx="21">
                  <c:v>6.3419583967529128E-2</c:v>
                </c:pt>
                <c:pt idx="22">
                  <c:v>6.3419583967529128E-2</c:v>
                </c:pt>
                <c:pt idx="23">
                  <c:v>6.3419583967529128E-2</c:v>
                </c:pt>
              </c:numCache>
            </c:numRef>
          </c:val>
        </c:ser>
        <c:ser>
          <c:idx val="18"/>
          <c:order val="10"/>
          <c:tx>
            <c:strRef>
              <c:f>Result!$B$151</c:f>
              <c:strCache>
                <c:ptCount val="1"/>
                <c:pt idx="0">
                  <c:v>Waste/Biogas</c:v>
                </c:pt>
              </c:strCache>
            </c:strRef>
          </c:tx>
          <c:spPr>
            <a:solidFill>
              <a:srgbClr val="CC99FF"/>
            </a:solidFill>
            <a:ln w="12700">
              <a:solidFill>
                <a:srgbClr val="CC99FF"/>
              </a:solidFill>
              <a:prstDash val="solid"/>
            </a:ln>
          </c:spPr>
          <c:val>
            <c:numRef>
              <c:f>Result!$C$151:$Z$151</c:f>
              <c:numCache>
                <c:formatCode>0.00</c:formatCode>
                <c:ptCount val="24"/>
                <c:pt idx="0">
                  <c:v>0.35134449518011157</c:v>
                </c:pt>
                <c:pt idx="1">
                  <c:v>0.35134449518011157</c:v>
                </c:pt>
                <c:pt idx="2">
                  <c:v>0.35134449518011157</c:v>
                </c:pt>
                <c:pt idx="3">
                  <c:v>0.35134449518011157</c:v>
                </c:pt>
                <c:pt idx="4">
                  <c:v>0.35134449518011157</c:v>
                </c:pt>
                <c:pt idx="5">
                  <c:v>0.35134449518011157</c:v>
                </c:pt>
                <c:pt idx="6">
                  <c:v>0.35134449518011157</c:v>
                </c:pt>
                <c:pt idx="7">
                  <c:v>0.35134449518011157</c:v>
                </c:pt>
                <c:pt idx="8">
                  <c:v>0.35134449518011157</c:v>
                </c:pt>
                <c:pt idx="9">
                  <c:v>0.35134449518011157</c:v>
                </c:pt>
                <c:pt idx="10">
                  <c:v>0.35134449518011157</c:v>
                </c:pt>
                <c:pt idx="11">
                  <c:v>0.35134449518011157</c:v>
                </c:pt>
                <c:pt idx="12">
                  <c:v>0.35134449518011157</c:v>
                </c:pt>
                <c:pt idx="13">
                  <c:v>0.35134449518011157</c:v>
                </c:pt>
                <c:pt idx="14">
                  <c:v>0.35134449518011157</c:v>
                </c:pt>
                <c:pt idx="15">
                  <c:v>0.35134449518011157</c:v>
                </c:pt>
                <c:pt idx="16">
                  <c:v>0.35134449518011157</c:v>
                </c:pt>
                <c:pt idx="17">
                  <c:v>0.35134449518011157</c:v>
                </c:pt>
                <c:pt idx="18">
                  <c:v>0.35134449518011157</c:v>
                </c:pt>
                <c:pt idx="19">
                  <c:v>0.35134449518011157</c:v>
                </c:pt>
                <c:pt idx="20">
                  <c:v>0.35134449518011157</c:v>
                </c:pt>
                <c:pt idx="21">
                  <c:v>0.35134449518011157</c:v>
                </c:pt>
                <c:pt idx="22">
                  <c:v>0.35134449518011157</c:v>
                </c:pt>
                <c:pt idx="23">
                  <c:v>0.35134449518011157</c:v>
                </c:pt>
              </c:numCache>
            </c:numRef>
          </c:val>
        </c:ser>
        <c:ser>
          <c:idx val="10"/>
          <c:order val="11"/>
          <c:tx>
            <c:strRef>
              <c:f>Result!$B$152</c:f>
              <c:strCache>
                <c:ptCount val="1"/>
                <c:pt idx="0">
                  <c:v>Biomass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FF00FF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Result!$C$152:$Z$152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9"/>
          <c:order val="12"/>
          <c:tx>
            <c:strRef>
              <c:f>Result!$B$147</c:f>
              <c:strCache>
                <c:ptCount val="1"/>
                <c:pt idx="0">
                  <c:v>Tide</c:v>
                </c:pt>
              </c:strCache>
            </c:strRef>
          </c:tx>
          <c:spPr>
            <a:solidFill>
              <a:schemeClr val="tx2"/>
            </a:solidFill>
          </c:spPr>
          <c:val>
            <c:numRef>
              <c:f>Result!$C$147:$Z$147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22"/>
          <c:order val="13"/>
          <c:tx>
            <c:v>Solar CSP</c:v>
          </c:tx>
          <c:val>
            <c:numRef>
              <c:f>Result!$C$145:$Z$145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6"/>
          <c:order val="14"/>
          <c:tx>
            <c:strRef>
              <c:f>Result!$B$146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CC00"/>
            </a:solidFill>
            <a:ln w="12700">
              <a:solidFill>
                <a:srgbClr val="FFCC00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Result!$C$146:$Z$146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0.31757190552475628</c:v>
                </c:pt>
                <c:pt idx="5">
                  <c:v>0.83281611959042867</c:v>
                </c:pt>
                <c:pt idx="6">
                  <c:v>2.0555759735156864</c:v>
                </c:pt>
                <c:pt idx="7">
                  <c:v>3.6531570900840986</c:v>
                </c:pt>
                <c:pt idx="8">
                  <c:v>5.1913284964353013</c:v>
                </c:pt>
                <c:pt idx="9">
                  <c:v>6.463776471633115</c:v>
                </c:pt>
                <c:pt idx="10">
                  <c:v>7.3560023014407694</c:v>
                </c:pt>
                <c:pt idx="11">
                  <c:v>7.8107566287398082</c:v>
                </c:pt>
                <c:pt idx="12">
                  <c:v>7.8107566287398082</c:v>
                </c:pt>
                <c:pt idx="13">
                  <c:v>7.3560023014407694</c:v>
                </c:pt>
                <c:pt idx="14">
                  <c:v>6.463776471633115</c:v>
                </c:pt>
                <c:pt idx="15">
                  <c:v>5.1913284964353013</c:v>
                </c:pt>
                <c:pt idx="16">
                  <c:v>3.6531570900840986</c:v>
                </c:pt>
                <c:pt idx="17">
                  <c:v>2.0555759735156864</c:v>
                </c:pt>
                <c:pt idx="18">
                  <c:v>0.85333947402910759</c:v>
                </c:pt>
                <c:pt idx="19">
                  <c:v>0.25996248955654505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2"/>
          <c:order val="15"/>
          <c:tx>
            <c:strRef>
              <c:f>Result!$B$142</c:f>
              <c:strCache>
                <c:ptCount val="1"/>
                <c:pt idx="0">
                  <c:v>Hydro (D) </c:v>
                </c:pt>
              </c:strCache>
            </c:strRef>
          </c:tx>
          <c:spPr>
            <a:pattFill prst="dkUpDiag">
              <a:fgClr>
                <a:srgbClr xmlns:mc="http://schemas.openxmlformats.org/markup-compatibility/2006" xmlns:a14="http://schemas.microsoft.com/office/drawing/2010/main" val="00FFFF" mc:Ignorable="a14" a14:legacySpreadsheetColorIndex="15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3175">
              <a:solidFill>
                <a:srgbClr val="00FFFF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Result!$C$142:$Z$142</c:f>
              <c:numCache>
                <c:formatCode>0.00</c:formatCode>
                <c:ptCount val="24"/>
                <c:pt idx="0">
                  <c:v>2.4836751750786963</c:v>
                </c:pt>
                <c:pt idx="1">
                  <c:v>1.6006197837171523</c:v>
                </c:pt>
                <c:pt idx="2">
                  <c:v>0</c:v>
                </c:pt>
                <c:pt idx="3">
                  <c:v>1.2095726244256169</c:v>
                </c:pt>
                <c:pt idx="4">
                  <c:v>0.6633976537135039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3.1553720859662815</c:v>
                </c:pt>
                <c:pt idx="17">
                  <c:v>3.1403286824651442</c:v>
                </c:pt>
                <c:pt idx="18">
                  <c:v>3.9421613394216144</c:v>
                </c:pt>
                <c:pt idx="19">
                  <c:v>3.9421613394216144</c:v>
                </c:pt>
                <c:pt idx="20">
                  <c:v>1.9120604314287051</c:v>
                </c:pt>
                <c:pt idx="21">
                  <c:v>3.9421613394216144</c:v>
                </c:pt>
                <c:pt idx="22">
                  <c:v>1.2889522094551269</c:v>
                </c:pt>
                <c:pt idx="23">
                  <c:v>3.3370032895756867</c:v>
                </c:pt>
              </c:numCache>
            </c:numRef>
          </c:val>
        </c:ser>
        <c:ser>
          <c:idx val="13"/>
          <c:order val="16"/>
          <c:tx>
            <c:strRef>
              <c:f>Result!$B$143</c:f>
              <c:strCache>
                <c:ptCount val="1"/>
                <c:pt idx="0">
                  <c:v>Hydro (P) </c:v>
                </c:pt>
              </c:strCache>
            </c:strRef>
          </c:tx>
          <c:spPr>
            <a:pattFill prst="narVert">
              <a:fgClr>
                <a:srgbClr xmlns:mc="http://schemas.openxmlformats.org/markup-compatibility/2006" xmlns:a14="http://schemas.microsoft.com/office/drawing/2010/main" val="00FFFF" mc:Ignorable="a14" a14:legacySpreadsheetColorIndex="15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Result!$C$143:$Z$143</c:f>
              <c:numCache>
                <c:formatCode>0.00</c:formatCode>
                <c:ptCount val="24"/>
                <c:pt idx="0">
                  <c:v>0</c:v>
                </c:pt>
                <c:pt idx="1">
                  <c:v>0.24873232242917148</c:v>
                </c:pt>
                <c:pt idx="2">
                  <c:v>1.3727456861262466</c:v>
                </c:pt>
                <c:pt idx="3">
                  <c:v>0</c:v>
                </c:pt>
                <c:pt idx="4">
                  <c:v>0</c:v>
                </c:pt>
                <c:pt idx="5">
                  <c:v>0.17848543619597726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0.28400703233712032</c:v>
                </c:pt>
                <c:pt idx="15">
                  <c:v>1.3539369242402493</c:v>
                </c:pt>
                <c:pt idx="16">
                  <c:v>0</c:v>
                </c:pt>
                <c:pt idx="17">
                  <c:v>0</c:v>
                </c:pt>
                <c:pt idx="18">
                  <c:v>0.25438627691511806</c:v>
                </c:pt>
                <c:pt idx="19">
                  <c:v>2.1597608265612336</c:v>
                </c:pt>
                <c:pt idx="20">
                  <c:v>2.5477751316119952</c:v>
                </c:pt>
                <c:pt idx="21">
                  <c:v>0.21359024306136437</c:v>
                </c:pt>
                <c:pt idx="22">
                  <c:v>2.5477751316119952</c:v>
                </c:pt>
                <c:pt idx="23">
                  <c:v>0</c:v>
                </c:pt>
              </c:numCache>
            </c:numRef>
          </c:val>
        </c:ser>
        <c:ser>
          <c:idx val="11"/>
          <c:order val="19"/>
          <c:tx>
            <c:strRef>
              <c:f>Result!$B$134</c:f>
              <c:strCache>
                <c:ptCount val="1"/>
                <c:pt idx="0">
                  <c:v>Gas (F)</c:v>
                </c:pt>
              </c:strCache>
            </c:strRef>
          </c:tx>
          <c:spPr>
            <a:pattFill prst="dkUpDiag">
              <a:fgClr>
                <a:srgbClr xmlns:mc="http://schemas.openxmlformats.org/markup-compatibility/2006" xmlns:a14="http://schemas.microsoft.com/office/drawing/2010/main" val="800000" mc:Ignorable="a14" a14:legacySpreadsheetColorIndex="16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val>
            <c:numRef>
              <c:f>Result!$C$134:$Z$134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7"/>
          <c:order val="20"/>
          <c:tx>
            <c:strRef>
              <c:f>Result!$B$154</c:f>
              <c:strCache>
                <c:ptCount val="1"/>
                <c:pt idx="0">
                  <c:v>Import</c:v>
                </c:pt>
              </c:strCache>
            </c:strRef>
          </c:tx>
          <c:spPr>
            <a:solidFill>
              <a:srgbClr val="FF6600"/>
            </a:solidFill>
            <a:ln w="25400">
              <a:noFill/>
            </a:ln>
          </c:spPr>
          <c:val>
            <c:numRef>
              <c:f>Result!$C$154:$Z$154</c:f>
              <c:numCache>
                <c:formatCode>0.00</c:formatCode>
                <c:ptCount val="24"/>
                <c:pt idx="0">
                  <c:v>2.2843677238689284</c:v>
                </c:pt>
                <c:pt idx="1">
                  <c:v>2.2843677238689284</c:v>
                </c:pt>
                <c:pt idx="2">
                  <c:v>2.2843677238689284</c:v>
                </c:pt>
                <c:pt idx="3">
                  <c:v>2.2843677238689284</c:v>
                </c:pt>
                <c:pt idx="4">
                  <c:v>2.2843677238689284</c:v>
                </c:pt>
                <c:pt idx="5">
                  <c:v>2.2843677238689284</c:v>
                </c:pt>
                <c:pt idx="6">
                  <c:v>2.2843677238689284</c:v>
                </c:pt>
                <c:pt idx="7">
                  <c:v>2.2843677238689284</c:v>
                </c:pt>
                <c:pt idx="8">
                  <c:v>1.7784167004832985</c:v>
                </c:pt>
                <c:pt idx="9">
                  <c:v>1.4249922715355339</c:v>
                </c:pt>
                <c:pt idx="10">
                  <c:v>0</c:v>
                </c:pt>
                <c:pt idx="11">
                  <c:v>1.5853413369079701</c:v>
                </c:pt>
                <c:pt idx="12">
                  <c:v>1.3356531151482369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2.2843677238689284</c:v>
                </c:pt>
                <c:pt idx="18">
                  <c:v>2.2843677238689284</c:v>
                </c:pt>
                <c:pt idx="19">
                  <c:v>0.73244338242425189</c:v>
                </c:pt>
                <c:pt idx="20">
                  <c:v>2.2843677238689284</c:v>
                </c:pt>
                <c:pt idx="21">
                  <c:v>2.2843677238689284</c:v>
                </c:pt>
                <c:pt idx="22">
                  <c:v>2.2843677238689284</c:v>
                </c:pt>
                <c:pt idx="23">
                  <c:v>2.2843677238689284</c:v>
                </c:pt>
              </c:numCache>
            </c:numRef>
          </c:val>
        </c:ser>
        <c:ser>
          <c:idx val="20"/>
          <c:order val="21"/>
          <c:tx>
            <c:strRef>
              <c:f>Result!$B$148</c:f>
              <c:strCache>
                <c:ptCount val="1"/>
                <c:pt idx="0">
                  <c:v>Battery</c:v>
                </c:pt>
              </c:strCache>
            </c:strRef>
          </c:tx>
          <c:spPr>
            <a:pattFill prst="wdDnDiag">
              <a:fgClr>
                <a:schemeClr val="tx2"/>
              </a:fgClr>
              <a:bgClr>
                <a:schemeClr val="bg1"/>
              </a:bgClr>
            </a:pattFill>
          </c:spPr>
          <c:val>
            <c:numRef>
              <c:f>Result!$C$148:$Z$148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1.3720676549945887</c:v>
                </c:pt>
                <c:pt idx="15">
                  <c:v>1.3720676549945887</c:v>
                </c:pt>
                <c:pt idx="16">
                  <c:v>0.97878325917050746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21"/>
          <c:order val="22"/>
          <c:tx>
            <c:strRef>
              <c:f>Result!$B$232</c:f>
              <c:strCache>
                <c:ptCount val="1"/>
                <c:pt idx="0">
                  <c:v>CAES</c:v>
                </c:pt>
              </c:strCache>
            </c:strRef>
          </c:tx>
          <c:val>
            <c:numRef>
              <c:f>Result!$C$149:$Z$149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324032"/>
        <c:axId val="97325824"/>
      </c:areaChart>
      <c:lineChart>
        <c:grouping val="standard"/>
        <c:varyColors val="0"/>
        <c:ser>
          <c:idx val="0"/>
          <c:order val="17"/>
          <c:tx>
            <c:strRef>
              <c:f>Result!$B$131</c:f>
              <c:strCache>
                <c:ptCount val="1"/>
                <c:pt idx="0">
                  <c:v>Demand (GW)</c:v>
                </c:pt>
              </c:strCache>
            </c:strRef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val>
            <c:numRef>
              <c:f>Result!$C$131:$Z$131</c:f>
              <c:numCache>
                <c:formatCode>0.00</c:formatCode>
                <c:ptCount val="24"/>
                <c:pt idx="0">
                  <c:v>8.3091775644332451</c:v>
                </c:pt>
                <c:pt idx="1">
                  <c:v>7.6930877031634299</c:v>
                </c:pt>
                <c:pt idx="2">
                  <c:v>7.1964155452195104</c:v>
                </c:pt>
                <c:pt idx="3">
                  <c:v>6.9887080827528436</c:v>
                </c:pt>
                <c:pt idx="4">
                  <c:v>6.7653352175282153</c:v>
                </c:pt>
                <c:pt idx="5">
                  <c:v>6.8879761619971562</c:v>
                </c:pt>
                <c:pt idx="6">
                  <c:v>7.5735347589503492</c:v>
                </c:pt>
                <c:pt idx="7">
                  <c:v>8.9499714277501301</c:v>
                </c:pt>
                <c:pt idx="8">
                  <c:v>10.144486563227254</c:v>
                </c:pt>
                <c:pt idx="9">
                  <c:v>10.814424837718242</c:v>
                </c:pt>
                <c:pt idx="10">
                  <c:v>11.132894586735214</c:v>
                </c:pt>
                <c:pt idx="11">
                  <c:v>11.447262028842959</c:v>
                </c:pt>
                <c:pt idx="12">
                  <c:v>11.71242432818727</c:v>
                </c:pt>
                <c:pt idx="13">
                  <c:v>11.349392706864609</c:v>
                </c:pt>
                <c:pt idx="14">
                  <c:v>11.217758243402319</c:v>
                </c:pt>
                <c:pt idx="15">
                  <c:v>11.013950226514217</c:v>
                </c:pt>
                <c:pt idx="16">
                  <c:v>10.838858357991032</c:v>
                </c:pt>
                <c:pt idx="17">
                  <c:v>10.631263596263649</c:v>
                </c:pt>
                <c:pt idx="18">
                  <c:v>10.512950360182501</c:v>
                </c:pt>
                <c:pt idx="19">
                  <c:v>10.286421874258442</c:v>
                </c:pt>
                <c:pt idx="20">
                  <c:v>9.95753857693329</c:v>
                </c:pt>
                <c:pt idx="21">
                  <c:v>9.6883866714189857</c:v>
                </c:pt>
                <c:pt idx="22">
                  <c:v>9.4120444587395014</c:v>
                </c:pt>
                <c:pt idx="23">
                  <c:v>9.1138833829381891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324032"/>
        <c:axId val="97325824"/>
      </c:lineChart>
      <c:lineChart>
        <c:grouping val="standard"/>
        <c:varyColors val="0"/>
        <c:ser>
          <c:idx val="14"/>
          <c:order val="18"/>
          <c:tx>
            <c:strRef>
              <c:f>Result!$B$186</c:f>
              <c:strCache>
                <c:ptCount val="1"/>
                <c:pt idx="0">
                  <c:v>Marginal cost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Result!$C$191:$Z$191</c:f>
              <c:numCache>
                <c:formatCode>0</c:formatCode>
                <c:ptCount val="24"/>
                <c:pt idx="0">
                  <c:v>25.104883448828879</c:v>
                </c:pt>
                <c:pt idx="1">
                  <c:v>25.104883448828879</c:v>
                </c:pt>
                <c:pt idx="2">
                  <c:v>25.104883448828879</c:v>
                </c:pt>
                <c:pt idx="3">
                  <c:v>25.104883448828879</c:v>
                </c:pt>
                <c:pt idx="4">
                  <c:v>25.104883448828879</c:v>
                </c:pt>
                <c:pt idx="5">
                  <c:v>25.104883448828879</c:v>
                </c:pt>
                <c:pt idx="6">
                  <c:v>24.909272041117966</c:v>
                </c:pt>
                <c:pt idx="7">
                  <c:v>24.09171816664325</c:v>
                </c:pt>
                <c:pt idx="8">
                  <c:v>24.187075132928367</c:v>
                </c:pt>
                <c:pt idx="9">
                  <c:v>25.086622464092123</c:v>
                </c:pt>
                <c:pt idx="10">
                  <c:v>21.338858616370665</c:v>
                </c:pt>
                <c:pt idx="11">
                  <c:v>14.2400581232333</c:v>
                </c:pt>
                <c:pt idx="12">
                  <c:v>14.240058123233521</c:v>
                </c:pt>
                <c:pt idx="13">
                  <c:v>21.339004773437065</c:v>
                </c:pt>
                <c:pt idx="14">
                  <c:v>25.104883448828879</c:v>
                </c:pt>
                <c:pt idx="15">
                  <c:v>25.104883448828879</c:v>
                </c:pt>
                <c:pt idx="16">
                  <c:v>25.104883448828879</c:v>
                </c:pt>
                <c:pt idx="17">
                  <c:v>25.104883448828879</c:v>
                </c:pt>
                <c:pt idx="18">
                  <c:v>25.104883448828879</c:v>
                </c:pt>
                <c:pt idx="19">
                  <c:v>25.104883448828879</c:v>
                </c:pt>
                <c:pt idx="20">
                  <c:v>25.104883448828879</c:v>
                </c:pt>
                <c:pt idx="21">
                  <c:v>25.104883448828879</c:v>
                </c:pt>
                <c:pt idx="22">
                  <c:v>25.104883448828879</c:v>
                </c:pt>
                <c:pt idx="23">
                  <c:v>25.104883448828879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327744"/>
        <c:axId val="97341824"/>
      </c:lineChart>
      <c:catAx>
        <c:axId val="9732403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>
                <a:solidFill>
                  <a:schemeClr val="tx1"/>
                </a:solidFill>
              </a:defRPr>
            </a:pPr>
            <a:endParaRPr lang="de-DE"/>
          </a:p>
        </c:txPr>
        <c:crossAx val="97325824"/>
        <c:crosses val="autoZero"/>
        <c:auto val="1"/>
        <c:lblAlgn val="ctr"/>
        <c:lblOffset val="100"/>
        <c:tickLblSkip val="4"/>
        <c:tickMarkSkip val="2"/>
        <c:noMultiLvlLbl val="0"/>
      </c:catAx>
      <c:valAx>
        <c:axId val="973258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r>
                  <a:rPr lang="de-CH">
                    <a:solidFill>
                      <a:schemeClr val="tx2"/>
                    </a:solidFill>
                  </a:rPr>
                  <a:t>GW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>
                <a:solidFill>
                  <a:schemeClr val="tx2"/>
                </a:solidFill>
              </a:defRPr>
            </a:pPr>
            <a:endParaRPr lang="de-DE"/>
          </a:p>
        </c:txPr>
        <c:crossAx val="97324032"/>
        <c:crosses val="autoZero"/>
        <c:crossBetween val="between"/>
      </c:valAx>
      <c:catAx>
        <c:axId val="97327744"/>
        <c:scaling>
          <c:orientation val="minMax"/>
        </c:scaling>
        <c:delete val="1"/>
        <c:axPos val="b"/>
        <c:majorTickMark val="out"/>
        <c:minorTickMark val="none"/>
        <c:tickLblPos val="nextTo"/>
        <c:crossAx val="97341824"/>
        <c:crossesAt val="0"/>
        <c:auto val="1"/>
        <c:lblAlgn val="ctr"/>
        <c:lblOffset val="100"/>
        <c:noMultiLvlLbl val="0"/>
      </c:catAx>
      <c:valAx>
        <c:axId val="97341824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r>
                  <a:rPr lang="de-CH">
                    <a:solidFill>
                      <a:srgbClr val="FF0000"/>
                    </a:solidFill>
                  </a:rPr>
                  <a:t>Rp/kWh</a:t>
                </a:r>
              </a:p>
            </c:rich>
          </c:tx>
          <c:layout>
            <c:manualLayout>
              <c:xMode val="edge"/>
              <c:yMode val="edge"/>
              <c:x val="0.8908315281550504"/>
              <c:y val="0.4402992909468405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>
                <a:solidFill>
                  <a:srgbClr val="FF0000"/>
                </a:solidFill>
              </a:defRPr>
            </a:pPr>
            <a:endParaRPr lang="de-DE"/>
          </a:p>
        </c:txPr>
        <c:crossAx val="97327744"/>
        <c:crosses val="max"/>
        <c:crossBetween val="between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zero"/>
    <c:showDLblsOverMax val="0"/>
  </c:chart>
  <c:spPr>
    <a:ln>
      <a:solidFill>
        <a:schemeClr val="tx1"/>
      </a:solidFill>
    </a:ln>
  </c:spPr>
  <c:txPr>
    <a:bodyPr/>
    <a:lstStyle/>
    <a:p>
      <a:pPr>
        <a:defRPr sz="900" b="0" i="0" u="none" strike="noStrike" baseline="0">
          <a:solidFill>
            <a:schemeClr val="tx2"/>
          </a:solidFill>
          <a:latin typeface="Times New Roman" panose="02020603050405020304" pitchFamily="18" charset="0"/>
          <a:ea typeface="Calibri"/>
          <a:cs typeface="Times New Roman" panose="02020603050405020304" pitchFamily="18" charset="0"/>
        </a:defRPr>
      </a:pPr>
      <a:endParaRPr lang="de-DE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Result!$B$129</c:f>
          <c:strCache>
            <c:ptCount val="1"/>
            <c:pt idx="0">
              <c:v>CH: SUM-WK (2050)</c:v>
            </c:pt>
          </c:strCache>
        </c:strRef>
      </c:tx>
      <c:layout>
        <c:manualLayout>
          <c:xMode val="edge"/>
          <c:yMode val="edge"/>
          <c:x val="0.23580831871998531"/>
          <c:y val="4.353233830845771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7467286152612738"/>
          <c:y val="0.14925400327586302"/>
          <c:w val="0.63318912303221175"/>
          <c:h val="0.73507596613362536"/>
        </c:manualLayout>
      </c:layout>
      <c:areaChart>
        <c:grouping val="stacked"/>
        <c:varyColors val="0"/>
        <c:ser>
          <c:idx val="4"/>
          <c:order val="0"/>
          <c:tx>
            <c:strRef>
              <c:f>Result!$B$141</c:f>
              <c:strCache>
                <c:ptCount val="1"/>
                <c:pt idx="0">
                  <c:v>Hydro (R) </c:v>
                </c:pt>
              </c:strCache>
            </c:strRef>
          </c:tx>
          <c:spPr>
            <a:solidFill>
              <a:srgbClr val="00FFFF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Result!$C$141:$Z$141</c:f>
              <c:numCache>
                <c:formatCode>0.00</c:formatCode>
                <c:ptCount val="24"/>
                <c:pt idx="0">
                  <c:v>1.9923703141845872</c:v>
                </c:pt>
                <c:pt idx="1">
                  <c:v>1.9923703141845872</c:v>
                </c:pt>
                <c:pt idx="2">
                  <c:v>1.9923703141845872</c:v>
                </c:pt>
                <c:pt idx="3">
                  <c:v>1.9923703141845872</c:v>
                </c:pt>
                <c:pt idx="4">
                  <c:v>1.9923703141845872</c:v>
                </c:pt>
                <c:pt idx="5">
                  <c:v>1.9923703141845872</c:v>
                </c:pt>
                <c:pt idx="6">
                  <c:v>1.9923703141845872</c:v>
                </c:pt>
                <c:pt idx="7">
                  <c:v>1.9923703141845872</c:v>
                </c:pt>
                <c:pt idx="8">
                  <c:v>1.9923703141845872</c:v>
                </c:pt>
                <c:pt idx="9">
                  <c:v>1.9923703141845872</c:v>
                </c:pt>
                <c:pt idx="10">
                  <c:v>1.9923703141845872</c:v>
                </c:pt>
                <c:pt idx="11">
                  <c:v>1.9923703141845872</c:v>
                </c:pt>
                <c:pt idx="12">
                  <c:v>1.9923703141845872</c:v>
                </c:pt>
                <c:pt idx="13">
                  <c:v>1.9923703141845872</c:v>
                </c:pt>
                <c:pt idx="14">
                  <c:v>1.9923703141845872</c:v>
                </c:pt>
                <c:pt idx="15">
                  <c:v>1.9923703141845872</c:v>
                </c:pt>
                <c:pt idx="16">
                  <c:v>1.9923703141845872</c:v>
                </c:pt>
                <c:pt idx="17">
                  <c:v>1.9923703141845872</c:v>
                </c:pt>
                <c:pt idx="18">
                  <c:v>1.9923703141845872</c:v>
                </c:pt>
                <c:pt idx="19">
                  <c:v>1.9923703141845872</c:v>
                </c:pt>
                <c:pt idx="20">
                  <c:v>1.9923703141845872</c:v>
                </c:pt>
                <c:pt idx="21">
                  <c:v>1.9923703141845872</c:v>
                </c:pt>
                <c:pt idx="22">
                  <c:v>1.9923703141845872</c:v>
                </c:pt>
                <c:pt idx="23">
                  <c:v>1.9923703141845872</c:v>
                </c:pt>
              </c:numCache>
            </c:numRef>
          </c:val>
        </c:ser>
        <c:ser>
          <c:idx val="3"/>
          <c:order val="1"/>
          <c:tx>
            <c:strRef>
              <c:f>Result!$B$137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00000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Result!$C$137:$Z$137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6"/>
          <c:order val="2"/>
          <c:tx>
            <c:strRef>
              <c:f>Result!$B$138</c:f>
              <c:strCache>
                <c:ptCount val="1"/>
                <c:pt idx="0">
                  <c:v>Coal-CCS</c:v>
                </c:pt>
              </c:strCache>
            </c:strRef>
          </c:tx>
          <c:spPr>
            <a:pattFill prst="pct80">
              <a:fgClr>
                <a:srgbClr xmlns:mc="http://schemas.openxmlformats.org/markup-compatibility/2006" xmlns:a14="http://schemas.microsoft.com/office/drawing/2010/main" val="000000" mc:Ignorable="a14" a14:legacySpreadsheetColorIndex="8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val>
            <c:numRef>
              <c:f>Result!$C$138:$Z$138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5"/>
          <c:order val="3"/>
          <c:tx>
            <c:strRef>
              <c:f>Result!$B$139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FFFF0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Result!$C$139:$Z$139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8"/>
          <c:order val="4"/>
          <c:tx>
            <c:strRef>
              <c:f>Result!$B$133</c:f>
              <c:strCache>
                <c:ptCount val="1"/>
                <c:pt idx="0">
                  <c:v>Gas (B)</c:v>
                </c:pt>
              </c:strCache>
            </c:strRef>
          </c:tx>
          <c:spPr>
            <a:solidFill>
              <a:srgbClr val="800000"/>
            </a:solidFill>
            <a:ln w="3175">
              <a:solidFill>
                <a:srgbClr val="800000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Result!$C$133:$Z$133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5"/>
          <c:order val="5"/>
          <c:tx>
            <c:strRef>
              <c:f>Result!$B$136</c:f>
              <c:strCache>
                <c:ptCount val="1"/>
                <c:pt idx="0">
                  <c:v>Gas-CCS</c:v>
                </c:pt>
              </c:strCache>
            </c:strRef>
          </c:tx>
          <c:spPr>
            <a:pattFill prst="lgCheck">
              <a:fgClr>
                <a:srgbClr val="C00000"/>
              </a:fgClr>
              <a:bgClr>
                <a:schemeClr val="bg1"/>
              </a:bgClr>
            </a:pattFill>
            <a:ln w="25400">
              <a:noFill/>
            </a:ln>
          </c:spPr>
          <c:val>
            <c:numRef>
              <c:f>Result!$C$136:$Z$136</c:f>
              <c:numCache>
                <c:formatCode>0.00</c:formatCode>
                <c:ptCount val="24"/>
                <c:pt idx="0">
                  <c:v>2.1972364763952403</c:v>
                </c:pt>
                <c:pt idx="1">
                  <c:v>2.1972364763952403</c:v>
                </c:pt>
                <c:pt idx="2">
                  <c:v>2.1972364763952403</c:v>
                </c:pt>
                <c:pt idx="3">
                  <c:v>2.1972364763952403</c:v>
                </c:pt>
                <c:pt idx="4">
                  <c:v>2.1972364763952403</c:v>
                </c:pt>
                <c:pt idx="5">
                  <c:v>2.1972364763952403</c:v>
                </c:pt>
                <c:pt idx="6">
                  <c:v>2.1972364763952403</c:v>
                </c:pt>
                <c:pt idx="7">
                  <c:v>2.1972364763952403</c:v>
                </c:pt>
                <c:pt idx="8">
                  <c:v>2.1972364763952403</c:v>
                </c:pt>
                <c:pt idx="9">
                  <c:v>2.1972364763952403</c:v>
                </c:pt>
                <c:pt idx="10">
                  <c:v>2.1972364763952403</c:v>
                </c:pt>
                <c:pt idx="11">
                  <c:v>2.1972364763952403</c:v>
                </c:pt>
                <c:pt idx="12">
                  <c:v>2.1972364763952403</c:v>
                </c:pt>
                <c:pt idx="13">
                  <c:v>2.1972364763952403</c:v>
                </c:pt>
                <c:pt idx="14">
                  <c:v>2.1972364763952403</c:v>
                </c:pt>
                <c:pt idx="15">
                  <c:v>2.1972364763952403</c:v>
                </c:pt>
                <c:pt idx="16">
                  <c:v>2.1972364763952403</c:v>
                </c:pt>
                <c:pt idx="17">
                  <c:v>2.1972364763952403</c:v>
                </c:pt>
                <c:pt idx="18">
                  <c:v>2.1972364763952403</c:v>
                </c:pt>
                <c:pt idx="19">
                  <c:v>2.1972364763952403</c:v>
                </c:pt>
                <c:pt idx="20">
                  <c:v>2.1972364763952403</c:v>
                </c:pt>
                <c:pt idx="21">
                  <c:v>2.1972364763952403</c:v>
                </c:pt>
                <c:pt idx="22">
                  <c:v>2.1972364763952403</c:v>
                </c:pt>
                <c:pt idx="23">
                  <c:v>2.1972364763952403</c:v>
                </c:pt>
              </c:numCache>
            </c:numRef>
          </c:val>
        </c:ser>
        <c:ser>
          <c:idx val="9"/>
          <c:order val="6"/>
          <c:tx>
            <c:strRef>
              <c:f>Result!$B$150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FF0000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Result!$C$150:$Z$150</c:f>
              <c:numCache>
                <c:formatCode>0.00</c:formatCode>
                <c:ptCount val="24"/>
                <c:pt idx="0">
                  <c:v>0.35247820476507874</c:v>
                </c:pt>
                <c:pt idx="1">
                  <c:v>0.34749075554654851</c:v>
                </c:pt>
                <c:pt idx="2">
                  <c:v>0.33476214517204811</c:v>
                </c:pt>
                <c:pt idx="3">
                  <c:v>0.30894371125941028</c:v>
                </c:pt>
                <c:pt idx="4">
                  <c:v>0.29983953961373794</c:v>
                </c:pt>
                <c:pt idx="5">
                  <c:v>0.29183192990605772</c:v>
                </c:pt>
                <c:pt idx="6">
                  <c:v>0.2803124913655376</c:v>
                </c:pt>
                <c:pt idx="7">
                  <c:v>0.25980641391231801</c:v>
                </c:pt>
                <c:pt idx="8">
                  <c:v>0.2091344221357358</c:v>
                </c:pt>
                <c:pt idx="9">
                  <c:v>0.18961045066065002</c:v>
                </c:pt>
                <c:pt idx="10">
                  <c:v>0.18188836549799081</c:v>
                </c:pt>
                <c:pt idx="11">
                  <c:v>0.17875805653134427</c:v>
                </c:pt>
                <c:pt idx="12">
                  <c:v>0.19811342083975808</c:v>
                </c:pt>
                <c:pt idx="13">
                  <c:v>0.21750201429780749</c:v>
                </c:pt>
                <c:pt idx="14">
                  <c:v>0.22225501340501791</c:v>
                </c:pt>
                <c:pt idx="15">
                  <c:v>0.23263727660243438</c:v>
                </c:pt>
                <c:pt idx="16">
                  <c:v>0.28737553172708097</c:v>
                </c:pt>
                <c:pt idx="17">
                  <c:v>0.29635601709355203</c:v>
                </c:pt>
                <c:pt idx="18">
                  <c:v>0.29877620682538236</c:v>
                </c:pt>
                <c:pt idx="19">
                  <c:v>0.31692916820066663</c:v>
                </c:pt>
                <c:pt idx="20">
                  <c:v>0.33983389797391556</c:v>
                </c:pt>
                <c:pt idx="21">
                  <c:v>0.35230344405217934</c:v>
                </c:pt>
                <c:pt idx="22">
                  <c:v>0.34598990562131754</c:v>
                </c:pt>
                <c:pt idx="23">
                  <c:v>0.34376601401418944</c:v>
                </c:pt>
              </c:numCache>
            </c:numRef>
          </c:val>
        </c:ser>
        <c:ser>
          <c:idx val="12"/>
          <c:order val="7"/>
          <c:tx>
            <c:strRef>
              <c:f>Result!$B$135</c:f>
              <c:strCache>
                <c:ptCount val="1"/>
                <c:pt idx="0">
                  <c:v>Gas (CHP)</c:v>
                </c:pt>
              </c:strCache>
            </c:strRef>
          </c:tx>
          <c:spPr>
            <a:pattFill prst="trellis">
              <a:fgClr>
                <a:srgbClr xmlns:mc="http://schemas.openxmlformats.org/markup-compatibility/2006" xmlns:a14="http://schemas.microsoft.com/office/drawing/2010/main" val="800000" mc:Ignorable="a14" a14:legacySpreadsheetColorIndex="16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val>
            <c:numRef>
              <c:f>Result!$C$135:$Z$135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"/>
          <c:order val="8"/>
          <c:tx>
            <c:strRef>
              <c:f>Result!$B$140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rgbClr val="FF660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Result!$C$140:$Z$140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7"/>
          <c:order val="9"/>
          <c:tx>
            <c:strRef>
              <c:f>Result!$B$144</c:f>
              <c:strCache>
                <c:ptCount val="1"/>
                <c:pt idx="0">
                  <c:v>Geothermal</c:v>
                </c:pt>
              </c:strCache>
            </c:strRef>
          </c:tx>
          <c:spPr>
            <a:solidFill>
              <a:srgbClr val="FF808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Result!$C$144:$Z$144</c:f>
              <c:numCache>
                <c:formatCode>0.00</c:formatCode>
                <c:ptCount val="24"/>
                <c:pt idx="0">
                  <c:v>0.49980479452054838</c:v>
                </c:pt>
                <c:pt idx="1">
                  <c:v>0.49980479452054838</c:v>
                </c:pt>
                <c:pt idx="2">
                  <c:v>0.49980479452054838</c:v>
                </c:pt>
                <c:pt idx="3">
                  <c:v>0.49980479452054838</c:v>
                </c:pt>
                <c:pt idx="4">
                  <c:v>0.49980479452054838</c:v>
                </c:pt>
                <c:pt idx="5">
                  <c:v>0.49980479452054838</c:v>
                </c:pt>
                <c:pt idx="6">
                  <c:v>0.49980479452054838</c:v>
                </c:pt>
                <c:pt idx="7">
                  <c:v>0.49980479452054838</c:v>
                </c:pt>
                <c:pt idx="8">
                  <c:v>0.49980479452054838</c:v>
                </c:pt>
                <c:pt idx="9">
                  <c:v>0.49980479452054838</c:v>
                </c:pt>
                <c:pt idx="10">
                  <c:v>0.49980479452054838</c:v>
                </c:pt>
                <c:pt idx="11">
                  <c:v>0.49980479452054838</c:v>
                </c:pt>
                <c:pt idx="12">
                  <c:v>0.49980479452054838</c:v>
                </c:pt>
                <c:pt idx="13">
                  <c:v>0.49980479452054838</c:v>
                </c:pt>
                <c:pt idx="14">
                  <c:v>0.49980479452054838</c:v>
                </c:pt>
                <c:pt idx="15">
                  <c:v>0.49980479452054838</c:v>
                </c:pt>
                <c:pt idx="16">
                  <c:v>0.49980479452054838</c:v>
                </c:pt>
                <c:pt idx="17">
                  <c:v>0.49980479452054838</c:v>
                </c:pt>
                <c:pt idx="18">
                  <c:v>0.49980479452054838</c:v>
                </c:pt>
                <c:pt idx="19">
                  <c:v>0.49980479452054838</c:v>
                </c:pt>
                <c:pt idx="20">
                  <c:v>0.49980479452054838</c:v>
                </c:pt>
                <c:pt idx="21">
                  <c:v>0.49980479452054838</c:v>
                </c:pt>
                <c:pt idx="22">
                  <c:v>0.49980479452054838</c:v>
                </c:pt>
                <c:pt idx="23">
                  <c:v>0.49980479452054838</c:v>
                </c:pt>
              </c:numCache>
            </c:numRef>
          </c:val>
        </c:ser>
        <c:ser>
          <c:idx val="18"/>
          <c:order val="10"/>
          <c:tx>
            <c:strRef>
              <c:f>Result!$B$151</c:f>
              <c:strCache>
                <c:ptCount val="1"/>
                <c:pt idx="0">
                  <c:v>Waste/Biogas</c:v>
                </c:pt>
              </c:strCache>
            </c:strRef>
          </c:tx>
          <c:spPr>
            <a:solidFill>
              <a:srgbClr val="CC99FF"/>
            </a:solidFill>
            <a:ln w="12700">
              <a:solidFill>
                <a:srgbClr val="CC99FF"/>
              </a:solidFill>
              <a:prstDash val="solid"/>
            </a:ln>
          </c:spPr>
          <c:val>
            <c:numRef>
              <c:f>Result!$C$151:$Z$151</c:f>
              <c:numCache>
                <c:formatCode>0.00</c:formatCode>
                <c:ptCount val="24"/>
                <c:pt idx="0">
                  <c:v>0.25526382546930493</c:v>
                </c:pt>
                <c:pt idx="1">
                  <c:v>0.25526382546930493</c:v>
                </c:pt>
                <c:pt idx="2">
                  <c:v>0.25526382546930493</c:v>
                </c:pt>
                <c:pt idx="3">
                  <c:v>0.25526382546930493</c:v>
                </c:pt>
                <c:pt idx="4">
                  <c:v>0.25526382546930493</c:v>
                </c:pt>
                <c:pt idx="5">
                  <c:v>0.25526382546930493</c:v>
                </c:pt>
                <c:pt idx="6">
                  <c:v>0.25526382546930493</c:v>
                </c:pt>
                <c:pt idx="7">
                  <c:v>0.25526382546930493</c:v>
                </c:pt>
                <c:pt idx="8">
                  <c:v>0.25526382546930493</c:v>
                </c:pt>
                <c:pt idx="9">
                  <c:v>0.25526382546930493</c:v>
                </c:pt>
                <c:pt idx="10">
                  <c:v>0.25526382546930493</c:v>
                </c:pt>
                <c:pt idx="11">
                  <c:v>0.25526382546930493</c:v>
                </c:pt>
                <c:pt idx="12">
                  <c:v>0.25526382546930493</c:v>
                </c:pt>
                <c:pt idx="13">
                  <c:v>0.25526382546930493</c:v>
                </c:pt>
                <c:pt idx="14">
                  <c:v>0.25526382546930493</c:v>
                </c:pt>
                <c:pt idx="15">
                  <c:v>0.25526382546930493</c:v>
                </c:pt>
                <c:pt idx="16">
                  <c:v>0.25526382546930493</c:v>
                </c:pt>
                <c:pt idx="17">
                  <c:v>0.25526382546930493</c:v>
                </c:pt>
                <c:pt idx="18">
                  <c:v>0.25526382546930493</c:v>
                </c:pt>
                <c:pt idx="19">
                  <c:v>0.25526382546930493</c:v>
                </c:pt>
                <c:pt idx="20">
                  <c:v>0.25526382546930493</c:v>
                </c:pt>
                <c:pt idx="21">
                  <c:v>0.25526382546930493</c:v>
                </c:pt>
                <c:pt idx="22">
                  <c:v>0.25526382546930493</c:v>
                </c:pt>
                <c:pt idx="23">
                  <c:v>0.25526382546930493</c:v>
                </c:pt>
              </c:numCache>
            </c:numRef>
          </c:val>
        </c:ser>
        <c:ser>
          <c:idx val="10"/>
          <c:order val="11"/>
          <c:tx>
            <c:strRef>
              <c:f>Result!$B$152</c:f>
              <c:strCache>
                <c:ptCount val="1"/>
                <c:pt idx="0">
                  <c:v>Biomass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FF00FF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Result!$C$152:$Z$152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9"/>
          <c:order val="12"/>
          <c:tx>
            <c:strRef>
              <c:f>Result!$B$147</c:f>
              <c:strCache>
                <c:ptCount val="1"/>
                <c:pt idx="0">
                  <c:v>Tide</c:v>
                </c:pt>
              </c:strCache>
            </c:strRef>
          </c:tx>
          <c:spPr>
            <a:solidFill>
              <a:schemeClr val="tx2"/>
            </a:solidFill>
          </c:spPr>
          <c:val>
            <c:numRef>
              <c:f>Result!$C$147:$Z$147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22"/>
          <c:order val="13"/>
          <c:tx>
            <c:v>Solar CSP</c:v>
          </c:tx>
          <c:val>
            <c:numRef>
              <c:f>Result!$C$145:$Z$145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6"/>
          <c:order val="14"/>
          <c:tx>
            <c:strRef>
              <c:f>Result!$B$146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CC00"/>
            </a:solidFill>
            <a:ln w="12700">
              <a:solidFill>
                <a:srgbClr val="FFCC00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Result!$C$146:$Z$146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0.21151889669969029</c:v>
                </c:pt>
                <c:pt idx="5">
                  <c:v>0.54496429117849954</c:v>
                </c:pt>
                <c:pt idx="6">
                  <c:v>1.3054892414140113</c:v>
                </c:pt>
                <c:pt idx="7">
                  <c:v>2.2654078012772572</c:v>
                </c:pt>
                <c:pt idx="8">
                  <c:v>3.1842351105077604</c:v>
                </c:pt>
                <c:pt idx="9">
                  <c:v>3.9386974172072926</c:v>
                </c:pt>
                <c:pt idx="10">
                  <c:v>4.4641265236587495</c:v>
                </c:pt>
                <c:pt idx="11">
                  <c:v>4.7308828392417759</c:v>
                </c:pt>
                <c:pt idx="12">
                  <c:v>4.7308828392417759</c:v>
                </c:pt>
                <c:pt idx="13">
                  <c:v>4.4641265236587495</c:v>
                </c:pt>
                <c:pt idx="14">
                  <c:v>3.9386974172072926</c:v>
                </c:pt>
                <c:pt idx="15">
                  <c:v>3.1842351105077604</c:v>
                </c:pt>
                <c:pt idx="16">
                  <c:v>2.2654078012772572</c:v>
                </c:pt>
                <c:pt idx="17">
                  <c:v>1.3054892414140113</c:v>
                </c:pt>
                <c:pt idx="18">
                  <c:v>0.55776320531000878</c:v>
                </c:pt>
                <c:pt idx="19">
                  <c:v>0.17244852724560672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2"/>
          <c:order val="15"/>
          <c:tx>
            <c:strRef>
              <c:f>Result!$B$142</c:f>
              <c:strCache>
                <c:ptCount val="1"/>
                <c:pt idx="0">
                  <c:v>Hydro (D) </c:v>
                </c:pt>
              </c:strCache>
            </c:strRef>
          </c:tx>
          <c:spPr>
            <a:pattFill prst="dkUpDiag">
              <a:fgClr>
                <a:srgbClr xmlns:mc="http://schemas.openxmlformats.org/markup-compatibility/2006" xmlns:a14="http://schemas.microsoft.com/office/drawing/2010/main" val="00FFFF" mc:Ignorable="a14" a14:legacySpreadsheetColorIndex="15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3175">
              <a:solidFill>
                <a:srgbClr val="00FFFF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Result!$C$142:$Z$142</c:f>
              <c:numCache>
                <c:formatCode>0.00</c:formatCode>
                <c:ptCount val="24"/>
                <c:pt idx="0">
                  <c:v>6.3732459528812768</c:v>
                </c:pt>
                <c:pt idx="1">
                  <c:v>5.7240810307415577</c:v>
                </c:pt>
                <c:pt idx="2">
                  <c:v>6.5780288926913393</c:v>
                </c:pt>
                <c:pt idx="3">
                  <c:v>4.6462845715674534</c:v>
                </c:pt>
                <c:pt idx="4">
                  <c:v>5.5065433913464128</c:v>
                </c:pt>
                <c:pt idx="5">
                  <c:v>5.5303246097942251</c:v>
                </c:pt>
                <c:pt idx="6">
                  <c:v>0.54208657068444444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3.2100755814892348</c:v>
                </c:pt>
                <c:pt idx="17">
                  <c:v>4.6448882746097118</c:v>
                </c:pt>
                <c:pt idx="18">
                  <c:v>6.299013460004943</c:v>
                </c:pt>
                <c:pt idx="19">
                  <c:v>7.2124716408668412</c:v>
                </c:pt>
                <c:pt idx="20">
                  <c:v>5.1965226301482499</c:v>
                </c:pt>
                <c:pt idx="21">
                  <c:v>6.1835289907000872</c:v>
                </c:pt>
                <c:pt idx="22">
                  <c:v>7.1074894380655724</c:v>
                </c:pt>
                <c:pt idx="23">
                  <c:v>4.5265756442077869</c:v>
                </c:pt>
              </c:numCache>
            </c:numRef>
          </c:val>
        </c:ser>
        <c:ser>
          <c:idx val="13"/>
          <c:order val="16"/>
          <c:tx>
            <c:strRef>
              <c:f>Result!$B$143</c:f>
              <c:strCache>
                <c:ptCount val="1"/>
                <c:pt idx="0">
                  <c:v>Hydro (P) </c:v>
                </c:pt>
              </c:strCache>
            </c:strRef>
          </c:tx>
          <c:spPr>
            <a:pattFill prst="narVert">
              <a:fgClr>
                <a:srgbClr xmlns:mc="http://schemas.openxmlformats.org/markup-compatibility/2006" xmlns:a14="http://schemas.microsoft.com/office/drawing/2010/main" val="00FFFF" mc:Ignorable="a14" a14:legacySpreadsheetColorIndex="15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Result!$C$143:$Z$143</c:f>
              <c:numCache>
                <c:formatCode>0.00</c:formatCode>
                <c:ptCount val="24"/>
                <c:pt idx="0">
                  <c:v>0</c:v>
                </c:pt>
                <c:pt idx="1">
                  <c:v>0.76787069739164915</c:v>
                </c:pt>
                <c:pt idx="2">
                  <c:v>0</c:v>
                </c:pt>
                <c:pt idx="3">
                  <c:v>1.8521008191902364</c:v>
                </c:pt>
                <c:pt idx="4">
                  <c:v>0.64789918080976372</c:v>
                </c:pt>
                <c:pt idx="5">
                  <c:v>0</c:v>
                </c:pt>
                <c:pt idx="6">
                  <c:v>0.64789918080976372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1.8521008191902364</c:v>
                </c:pt>
                <c:pt idx="17">
                  <c:v>1.8521008191902364</c:v>
                </c:pt>
                <c:pt idx="18">
                  <c:v>0.64789918080976372</c:v>
                </c:pt>
                <c:pt idx="19">
                  <c:v>0</c:v>
                </c:pt>
                <c:pt idx="20">
                  <c:v>1.8521008191902364</c:v>
                </c:pt>
                <c:pt idx="21">
                  <c:v>0.64789918080976372</c:v>
                </c:pt>
                <c:pt idx="22">
                  <c:v>0</c:v>
                </c:pt>
                <c:pt idx="23">
                  <c:v>2.4260557690436397</c:v>
                </c:pt>
              </c:numCache>
            </c:numRef>
          </c:val>
        </c:ser>
        <c:ser>
          <c:idx val="11"/>
          <c:order val="19"/>
          <c:tx>
            <c:strRef>
              <c:f>Result!$B$134</c:f>
              <c:strCache>
                <c:ptCount val="1"/>
                <c:pt idx="0">
                  <c:v>Gas (F)</c:v>
                </c:pt>
              </c:strCache>
            </c:strRef>
          </c:tx>
          <c:spPr>
            <a:pattFill prst="dkUpDiag">
              <a:fgClr>
                <a:srgbClr xmlns:mc="http://schemas.openxmlformats.org/markup-compatibility/2006" xmlns:a14="http://schemas.microsoft.com/office/drawing/2010/main" val="800000" mc:Ignorable="a14" a14:legacySpreadsheetColorIndex="16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val>
            <c:numRef>
              <c:f>Result!$C$134:$Z$134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7"/>
          <c:order val="20"/>
          <c:tx>
            <c:strRef>
              <c:f>Result!$B$154</c:f>
              <c:strCache>
                <c:ptCount val="1"/>
                <c:pt idx="0">
                  <c:v>Import</c:v>
                </c:pt>
              </c:strCache>
            </c:strRef>
          </c:tx>
          <c:spPr>
            <a:solidFill>
              <a:srgbClr val="FF6600"/>
            </a:solidFill>
            <a:ln w="25400">
              <a:noFill/>
            </a:ln>
          </c:spPr>
          <c:val>
            <c:numRef>
              <c:f>Result!$C$154:$Z$154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0.30276101467631011</c:v>
                </c:pt>
                <c:pt idx="7">
                  <c:v>0.41101997118436173</c:v>
                </c:pt>
                <c:pt idx="8">
                  <c:v>0</c:v>
                </c:pt>
                <c:pt idx="9">
                  <c:v>0</c:v>
                </c:pt>
                <c:pt idx="10">
                  <c:v>0.68257043170481191</c:v>
                </c:pt>
                <c:pt idx="11">
                  <c:v>1.5541801698977951</c:v>
                </c:pt>
                <c:pt idx="12">
                  <c:v>1.1472684769833901</c:v>
                </c:pt>
                <c:pt idx="13">
                  <c:v>0.61905028245073046</c:v>
                </c:pt>
                <c:pt idx="14">
                  <c:v>0</c:v>
                </c:pt>
                <c:pt idx="15">
                  <c:v>0.10569609351285301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20"/>
          <c:order val="21"/>
          <c:tx>
            <c:strRef>
              <c:f>Result!$B$148</c:f>
              <c:strCache>
                <c:ptCount val="1"/>
                <c:pt idx="0">
                  <c:v>Battery</c:v>
                </c:pt>
              </c:strCache>
            </c:strRef>
          </c:tx>
          <c:spPr>
            <a:pattFill prst="wdDnDiag">
              <a:fgClr>
                <a:schemeClr val="tx2"/>
              </a:fgClr>
              <a:bgClr>
                <a:schemeClr val="bg1"/>
              </a:bgClr>
            </a:pattFill>
          </c:spPr>
          <c:val>
            <c:numRef>
              <c:f>Result!$C$148:$Z$148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21"/>
          <c:order val="22"/>
          <c:tx>
            <c:strRef>
              <c:f>Result!$B$232</c:f>
              <c:strCache>
                <c:ptCount val="1"/>
                <c:pt idx="0">
                  <c:v>CAES</c:v>
                </c:pt>
              </c:strCache>
            </c:strRef>
          </c:tx>
          <c:val>
            <c:numRef>
              <c:f>Result!$C$149:$Z$149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693696"/>
        <c:axId val="97695232"/>
      </c:areaChart>
      <c:lineChart>
        <c:grouping val="standard"/>
        <c:varyColors val="0"/>
        <c:ser>
          <c:idx val="0"/>
          <c:order val="17"/>
          <c:tx>
            <c:strRef>
              <c:f>Result!$B$131</c:f>
              <c:strCache>
                <c:ptCount val="1"/>
                <c:pt idx="0">
                  <c:v>Demand (GW)</c:v>
                </c:pt>
              </c:strCache>
            </c:strRef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val>
            <c:numRef>
              <c:f>Result!$C$131:$Z$131</c:f>
              <c:numCache>
                <c:formatCode>0.00</c:formatCode>
                <c:ptCount val="24"/>
                <c:pt idx="0">
                  <c:v>6.3455036589461944</c:v>
                </c:pt>
                <c:pt idx="1">
                  <c:v>6.4518940791712591</c:v>
                </c:pt>
                <c:pt idx="2">
                  <c:v>6.5205161190366576</c:v>
                </c:pt>
                <c:pt idx="3">
                  <c:v>6.4218500547020998</c:v>
                </c:pt>
                <c:pt idx="4">
                  <c:v>6.289441903163298</c:v>
                </c:pt>
                <c:pt idx="5">
                  <c:v>6.010008405369466</c:v>
                </c:pt>
                <c:pt idx="6">
                  <c:v>6.2967942645774713</c:v>
                </c:pt>
                <c:pt idx="7">
                  <c:v>6.4247603644285212</c:v>
                </c:pt>
                <c:pt idx="8">
                  <c:v>7.0804115699412069</c:v>
                </c:pt>
                <c:pt idx="9">
                  <c:v>7.6117728563098854</c:v>
                </c:pt>
                <c:pt idx="10">
                  <c:v>7.8288206922235339</c:v>
                </c:pt>
                <c:pt idx="11">
                  <c:v>8.2026532588883629</c:v>
                </c:pt>
                <c:pt idx="12">
                  <c:v>8.5235750818049425</c:v>
                </c:pt>
                <c:pt idx="13">
                  <c:v>7.9376618995866135</c:v>
                </c:pt>
                <c:pt idx="14">
                  <c:v>7.9616446022946628</c:v>
                </c:pt>
                <c:pt idx="15">
                  <c:v>7.9216223730491677</c:v>
                </c:pt>
                <c:pt idx="16">
                  <c:v>7.7758224203631663</c:v>
                </c:pt>
                <c:pt idx="17">
                  <c:v>7.6301318778172362</c:v>
                </c:pt>
                <c:pt idx="18">
                  <c:v>7.3537837459739723</c:v>
                </c:pt>
                <c:pt idx="19">
                  <c:v>7.2587282162624671</c:v>
                </c:pt>
                <c:pt idx="20">
                  <c:v>6.9655309228451001</c:v>
                </c:pt>
                <c:pt idx="21">
                  <c:v>6.7739975316007879</c:v>
                </c:pt>
                <c:pt idx="22">
                  <c:v>7.0263629607360016</c:v>
                </c:pt>
                <c:pt idx="23">
                  <c:v>6.8794032605650042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693696"/>
        <c:axId val="97695232"/>
      </c:lineChart>
      <c:lineChart>
        <c:grouping val="standard"/>
        <c:varyColors val="0"/>
        <c:ser>
          <c:idx val="14"/>
          <c:order val="18"/>
          <c:tx>
            <c:strRef>
              <c:f>Result!$B$186</c:f>
              <c:strCache>
                <c:ptCount val="1"/>
                <c:pt idx="0">
                  <c:v>Marginal cost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Result!$C$191:$Z$191</c:f>
              <c:numCache>
                <c:formatCode>0</c:formatCode>
                <c:ptCount val="24"/>
                <c:pt idx="0">
                  <c:v>27.846872041117969</c:v>
                </c:pt>
                <c:pt idx="1">
                  <c:v>27.846872041117969</c:v>
                </c:pt>
                <c:pt idx="2">
                  <c:v>27.846872041117969</c:v>
                </c:pt>
                <c:pt idx="3">
                  <c:v>27.846872041117969</c:v>
                </c:pt>
                <c:pt idx="4">
                  <c:v>27.846872041117969</c:v>
                </c:pt>
                <c:pt idx="5">
                  <c:v>27.846872041117969</c:v>
                </c:pt>
                <c:pt idx="6">
                  <c:v>27.846872041117969</c:v>
                </c:pt>
                <c:pt idx="7">
                  <c:v>27.029318166643247</c:v>
                </c:pt>
                <c:pt idx="8">
                  <c:v>27.029386584342717</c:v>
                </c:pt>
                <c:pt idx="9">
                  <c:v>27.029455002198432</c:v>
                </c:pt>
                <c:pt idx="10">
                  <c:v>20.757888868201203</c:v>
                </c:pt>
                <c:pt idx="11">
                  <c:v>17.177658123233304</c:v>
                </c:pt>
                <c:pt idx="12">
                  <c:v>17.17765812323352</c:v>
                </c:pt>
                <c:pt idx="13">
                  <c:v>24.276604773437064</c:v>
                </c:pt>
                <c:pt idx="14">
                  <c:v>27.029797093819948</c:v>
                </c:pt>
                <c:pt idx="15">
                  <c:v>27.156380513447488</c:v>
                </c:pt>
                <c:pt idx="16">
                  <c:v>27.846872041117969</c:v>
                </c:pt>
                <c:pt idx="17">
                  <c:v>27.846872041117969</c:v>
                </c:pt>
                <c:pt idx="18">
                  <c:v>27.846872041117969</c:v>
                </c:pt>
                <c:pt idx="19">
                  <c:v>27.846872041117969</c:v>
                </c:pt>
                <c:pt idx="20">
                  <c:v>27.846872041117969</c:v>
                </c:pt>
                <c:pt idx="21">
                  <c:v>27.846872041117969</c:v>
                </c:pt>
                <c:pt idx="22">
                  <c:v>27.846872041117969</c:v>
                </c:pt>
                <c:pt idx="23">
                  <c:v>27.846872041117969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697152"/>
        <c:axId val="97387648"/>
      </c:lineChart>
      <c:catAx>
        <c:axId val="9769369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de-DE"/>
          </a:p>
        </c:txPr>
        <c:crossAx val="97695232"/>
        <c:crosses val="autoZero"/>
        <c:auto val="1"/>
        <c:lblAlgn val="ctr"/>
        <c:lblOffset val="100"/>
        <c:tickLblSkip val="4"/>
        <c:tickMarkSkip val="2"/>
        <c:noMultiLvlLbl val="0"/>
      </c:catAx>
      <c:valAx>
        <c:axId val="976952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r>
                  <a:rPr lang="de-CH">
                    <a:solidFill>
                      <a:schemeClr val="tx2"/>
                    </a:solidFill>
                  </a:rPr>
                  <a:t>GW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>
                <a:solidFill>
                  <a:schemeClr val="tx2"/>
                </a:solidFill>
              </a:defRPr>
            </a:pPr>
            <a:endParaRPr lang="de-DE"/>
          </a:p>
        </c:txPr>
        <c:crossAx val="97693696"/>
        <c:crosses val="autoZero"/>
        <c:crossBetween val="between"/>
      </c:valAx>
      <c:catAx>
        <c:axId val="97697152"/>
        <c:scaling>
          <c:orientation val="minMax"/>
        </c:scaling>
        <c:delete val="1"/>
        <c:axPos val="b"/>
        <c:majorTickMark val="out"/>
        <c:minorTickMark val="none"/>
        <c:tickLblPos val="nextTo"/>
        <c:crossAx val="97387648"/>
        <c:crossesAt val="0"/>
        <c:auto val="1"/>
        <c:lblAlgn val="ctr"/>
        <c:lblOffset val="100"/>
        <c:noMultiLvlLbl val="0"/>
      </c:catAx>
      <c:valAx>
        <c:axId val="97387648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r>
                  <a:rPr lang="de-CH">
                    <a:solidFill>
                      <a:srgbClr val="FF0000"/>
                    </a:solidFill>
                  </a:rPr>
                  <a:t>Rp/kWh</a:t>
                </a:r>
              </a:p>
            </c:rich>
          </c:tx>
          <c:layout>
            <c:manualLayout>
              <c:xMode val="edge"/>
              <c:yMode val="edge"/>
              <c:x val="0.8908315281550504"/>
              <c:y val="0.4402992909468405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>
                <a:solidFill>
                  <a:srgbClr val="FF0000"/>
                </a:solidFill>
              </a:defRPr>
            </a:pPr>
            <a:endParaRPr lang="de-DE"/>
          </a:p>
        </c:txPr>
        <c:crossAx val="97697152"/>
        <c:crosses val="max"/>
        <c:crossBetween val="between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zero"/>
    <c:showDLblsOverMax val="0"/>
  </c:chart>
  <c:spPr>
    <a:ln>
      <a:solidFill>
        <a:schemeClr val="tx1"/>
      </a:solidFill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Times New Roman" panose="02020603050405020304" pitchFamily="18" charset="0"/>
          <a:ea typeface="Calibri"/>
          <a:cs typeface="Times New Roman" panose="02020603050405020304" pitchFamily="18" charset="0"/>
        </a:defRPr>
      </a:pPr>
      <a:endParaRPr lang="de-DE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Result!$B$129</c:f>
          <c:strCache>
            <c:ptCount val="1"/>
            <c:pt idx="0">
              <c:v>DE: SUM-WK (2050)</c:v>
            </c:pt>
          </c:strCache>
        </c:strRef>
      </c:tx>
      <c:layout>
        <c:manualLayout>
          <c:xMode val="edge"/>
          <c:yMode val="edge"/>
          <c:x val="0.27074281653657922"/>
          <c:y val="1.865671641791044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7467286152612738"/>
          <c:y val="0.14925400327586302"/>
          <c:w val="0.63318912303221175"/>
          <c:h val="0.73507596613362536"/>
        </c:manualLayout>
      </c:layout>
      <c:areaChart>
        <c:grouping val="stacked"/>
        <c:varyColors val="0"/>
        <c:ser>
          <c:idx val="4"/>
          <c:order val="0"/>
          <c:tx>
            <c:strRef>
              <c:f>Result!$B$141</c:f>
              <c:strCache>
                <c:ptCount val="1"/>
                <c:pt idx="0">
                  <c:v>Hydro (R) </c:v>
                </c:pt>
              </c:strCache>
            </c:strRef>
          </c:tx>
          <c:spPr>
            <a:solidFill>
              <a:srgbClr val="00FFFF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Result!$C$141:$Z$141</c:f>
              <c:numCache>
                <c:formatCode>0.00</c:formatCode>
                <c:ptCount val="24"/>
                <c:pt idx="0">
                  <c:v>2.7412726415042608</c:v>
                </c:pt>
                <c:pt idx="1">
                  <c:v>2.7412726415042608</c:v>
                </c:pt>
                <c:pt idx="2">
                  <c:v>2.7412726415042608</c:v>
                </c:pt>
                <c:pt idx="3">
                  <c:v>2.7412726415042608</c:v>
                </c:pt>
                <c:pt idx="4">
                  <c:v>2.7412726415042608</c:v>
                </c:pt>
                <c:pt idx="5">
                  <c:v>2.7412726415042608</c:v>
                </c:pt>
                <c:pt idx="6">
                  <c:v>2.7412726415042608</c:v>
                </c:pt>
                <c:pt idx="7">
                  <c:v>2.7412726415042608</c:v>
                </c:pt>
                <c:pt idx="8">
                  <c:v>2.7412726415042608</c:v>
                </c:pt>
                <c:pt idx="9">
                  <c:v>2.7412726415042608</c:v>
                </c:pt>
                <c:pt idx="10">
                  <c:v>2.7412726415042608</c:v>
                </c:pt>
                <c:pt idx="11">
                  <c:v>2.7412726415042608</c:v>
                </c:pt>
                <c:pt idx="12">
                  <c:v>2.7412726415042608</c:v>
                </c:pt>
                <c:pt idx="13">
                  <c:v>2.7412726415042608</c:v>
                </c:pt>
                <c:pt idx="14">
                  <c:v>2.7412726415042608</c:v>
                </c:pt>
                <c:pt idx="15">
                  <c:v>2.7412726415042608</c:v>
                </c:pt>
                <c:pt idx="16">
                  <c:v>2.7412726415042608</c:v>
                </c:pt>
                <c:pt idx="17">
                  <c:v>2.7412726415042608</c:v>
                </c:pt>
                <c:pt idx="18">
                  <c:v>2.7412726415042608</c:v>
                </c:pt>
                <c:pt idx="19">
                  <c:v>2.7412726415042608</c:v>
                </c:pt>
                <c:pt idx="20">
                  <c:v>2.7412726415042608</c:v>
                </c:pt>
                <c:pt idx="21">
                  <c:v>2.7412726415042608</c:v>
                </c:pt>
                <c:pt idx="22">
                  <c:v>2.7412726415042608</c:v>
                </c:pt>
                <c:pt idx="23">
                  <c:v>2.7412726415042608</c:v>
                </c:pt>
              </c:numCache>
            </c:numRef>
          </c:val>
        </c:ser>
        <c:ser>
          <c:idx val="3"/>
          <c:order val="1"/>
          <c:tx>
            <c:strRef>
              <c:f>Result!$B$137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00000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Result!$C$137:$Z$137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6"/>
          <c:order val="2"/>
          <c:tx>
            <c:strRef>
              <c:f>Result!$B$138</c:f>
              <c:strCache>
                <c:ptCount val="1"/>
                <c:pt idx="0">
                  <c:v>Coal-CCS</c:v>
                </c:pt>
              </c:strCache>
            </c:strRef>
          </c:tx>
          <c:spPr>
            <a:pattFill prst="pct80">
              <a:fgClr>
                <a:srgbClr xmlns:mc="http://schemas.openxmlformats.org/markup-compatibility/2006" xmlns:a14="http://schemas.microsoft.com/office/drawing/2010/main" val="000000" mc:Ignorable="a14" a14:legacySpreadsheetColorIndex="8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val>
            <c:numRef>
              <c:f>Result!$C$138:$Z$138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5"/>
          <c:order val="3"/>
          <c:tx>
            <c:strRef>
              <c:f>Result!$B$139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FFFF0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Result!$C$139:$Z$139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8"/>
          <c:order val="4"/>
          <c:tx>
            <c:strRef>
              <c:f>Result!$B$133</c:f>
              <c:strCache>
                <c:ptCount val="1"/>
                <c:pt idx="0">
                  <c:v>Gas (B)</c:v>
                </c:pt>
              </c:strCache>
            </c:strRef>
          </c:tx>
          <c:spPr>
            <a:solidFill>
              <a:srgbClr val="800000"/>
            </a:solidFill>
            <a:ln w="3175">
              <a:solidFill>
                <a:srgbClr val="800000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Result!$C$133:$Z$133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5"/>
          <c:order val="5"/>
          <c:tx>
            <c:strRef>
              <c:f>Result!$B$136</c:f>
              <c:strCache>
                <c:ptCount val="1"/>
                <c:pt idx="0">
                  <c:v>Gas-CCS</c:v>
                </c:pt>
              </c:strCache>
            </c:strRef>
          </c:tx>
          <c:spPr>
            <a:pattFill prst="lgCheck">
              <a:fgClr>
                <a:srgbClr val="C00000"/>
              </a:fgClr>
              <a:bgClr>
                <a:schemeClr val="bg1"/>
              </a:bgClr>
            </a:pattFill>
            <a:ln w="25400">
              <a:noFill/>
            </a:ln>
          </c:spPr>
          <c:val>
            <c:numRef>
              <c:f>Result!$C$136:$Z$136</c:f>
              <c:numCache>
                <c:formatCode>0.00</c:formatCode>
                <c:ptCount val="24"/>
                <c:pt idx="0">
                  <c:v>13.635457001060596</c:v>
                </c:pt>
                <c:pt idx="1">
                  <c:v>13.635457001060596</c:v>
                </c:pt>
                <c:pt idx="2">
                  <c:v>13.635457001060596</c:v>
                </c:pt>
                <c:pt idx="3">
                  <c:v>13.635457001060596</c:v>
                </c:pt>
                <c:pt idx="4">
                  <c:v>13.635457001060596</c:v>
                </c:pt>
                <c:pt idx="5">
                  <c:v>13.635457001060596</c:v>
                </c:pt>
                <c:pt idx="6">
                  <c:v>13.635457001060596</c:v>
                </c:pt>
                <c:pt idx="7">
                  <c:v>13.635457001060596</c:v>
                </c:pt>
                <c:pt idx="8">
                  <c:v>13.635457001060596</c:v>
                </c:pt>
                <c:pt idx="9">
                  <c:v>13.635457001060596</c:v>
                </c:pt>
                <c:pt idx="10">
                  <c:v>13.635457001060596</c:v>
                </c:pt>
                <c:pt idx="11">
                  <c:v>13.635457001060596</c:v>
                </c:pt>
                <c:pt idx="12">
                  <c:v>13.635457001060596</c:v>
                </c:pt>
                <c:pt idx="13">
                  <c:v>13.635457001060596</c:v>
                </c:pt>
                <c:pt idx="14">
                  <c:v>13.635457001060596</c:v>
                </c:pt>
                <c:pt idx="15">
                  <c:v>13.635457001060596</c:v>
                </c:pt>
                <c:pt idx="16">
                  <c:v>13.635457001060596</c:v>
                </c:pt>
                <c:pt idx="17">
                  <c:v>13.635457001060596</c:v>
                </c:pt>
                <c:pt idx="18">
                  <c:v>13.635457001060596</c:v>
                </c:pt>
                <c:pt idx="19">
                  <c:v>13.635457001060596</c:v>
                </c:pt>
                <c:pt idx="20">
                  <c:v>13.635457001060596</c:v>
                </c:pt>
                <c:pt idx="21">
                  <c:v>13.635457001060596</c:v>
                </c:pt>
                <c:pt idx="22">
                  <c:v>13.635457001060596</c:v>
                </c:pt>
                <c:pt idx="23">
                  <c:v>13.635457001060596</c:v>
                </c:pt>
              </c:numCache>
            </c:numRef>
          </c:val>
        </c:ser>
        <c:ser>
          <c:idx val="9"/>
          <c:order val="6"/>
          <c:tx>
            <c:strRef>
              <c:f>Result!$B$150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FF0000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Result!$C$150:$Z$150</c:f>
              <c:numCache>
                <c:formatCode>0.00</c:formatCode>
                <c:ptCount val="24"/>
                <c:pt idx="0">
                  <c:v>19.420918699252535</c:v>
                </c:pt>
                <c:pt idx="1">
                  <c:v>20.31150838662926</c:v>
                </c:pt>
                <c:pt idx="2">
                  <c:v>20.507981626482326</c:v>
                </c:pt>
                <c:pt idx="3">
                  <c:v>20.039198993339848</c:v>
                </c:pt>
                <c:pt idx="4">
                  <c:v>19.192312914571087</c:v>
                </c:pt>
                <c:pt idx="5">
                  <c:v>18.651533725414392</c:v>
                </c:pt>
                <c:pt idx="6">
                  <c:v>18.335678670292609</c:v>
                </c:pt>
                <c:pt idx="7">
                  <c:v>18.090996470258926</c:v>
                </c:pt>
                <c:pt idx="8">
                  <c:v>17.700582800136353</c:v>
                </c:pt>
                <c:pt idx="9">
                  <c:v>16.058428762214568</c:v>
                </c:pt>
                <c:pt idx="10">
                  <c:v>14.520177755557043</c:v>
                </c:pt>
                <c:pt idx="11">
                  <c:v>13.916135115401662</c:v>
                </c:pt>
                <c:pt idx="12">
                  <c:v>15.818438834541119</c:v>
                </c:pt>
                <c:pt idx="13">
                  <c:v>18.435058800342432</c:v>
                </c:pt>
                <c:pt idx="14">
                  <c:v>20.253720907475589</c:v>
                </c:pt>
                <c:pt idx="15">
                  <c:v>21.297309975439411</c:v>
                </c:pt>
                <c:pt idx="16">
                  <c:v>21.829659203627294</c:v>
                </c:pt>
                <c:pt idx="17">
                  <c:v>21.882581469199867</c:v>
                </c:pt>
                <c:pt idx="18">
                  <c:v>21.640236390809182</c:v>
                </c:pt>
                <c:pt idx="19">
                  <c:v>20.90459447166317</c:v>
                </c:pt>
                <c:pt idx="20">
                  <c:v>19.594801209967326</c:v>
                </c:pt>
                <c:pt idx="21">
                  <c:v>17.935216037575284</c:v>
                </c:pt>
                <c:pt idx="22">
                  <c:v>17.022342739790506</c:v>
                </c:pt>
                <c:pt idx="23">
                  <c:v>17.988729424144754</c:v>
                </c:pt>
              </c:numCache>
            </c:numRef>
          </c:val>
        </c:ser>
        <c:ser>
          <c:idx val="12"/>
          <c:order val="7"/>
          <c:tx>
            <c:strRef>
              <c:f>Result!$B$135</c:f>
              <c:strCache>
                <c:ptCount val="1"/>
                <c:pt idx="0">
                  <c:v>Gas (CHP)</c:v>
                </c:pt>
              </c:strCache>
            </c:strRef>
          </c:tx>
          <c:spPr>
            <a:pattFill prst="trellis">
              <a:fgClr>
                <a:srgbClr xmlns:mc="http://schemas.openxmlformats.org/markup-compatibility/2006" xmlns:a14="http://schemas.microsoft.com/office/drawing/2010/main" val="800000" mc:Ignorable="a14" a14:legacySpreadsheetColorIndex="16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val>
            <c:numRef>
              <c:f>Result!$C$135:$Z$135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1"/>
          <c:order val="8"/>
          <c:tx>
            <c:strRef>
              <c:f>Result!$B$140</c:f>
              <c:strCache>
                <c:ptCount val="1"/>
                <c:pt idx="0">
                  <c:v>Oil</c:v>
                </c:pt>
              </c:strCache>
            </c:strRef>
          </c:tx>
          <c:spPr>
            <a:solidFill>
              <a:srgbClr val="FF660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Result!$C$140:$Z$140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7"/>
          <c:order val="9"/>
          <c:tx>
            <c:strRef>
              <c:f>Result!$B$144</c:f>
              <c:strCache>
                <c:ptCount val="1"/>
                <c:pt idx="0">
                  <c:v>Geothermal</c:v>
                </c:pt>
              </c:strCache>
            </c:strRef>
          </c:tx>
          <c:spPr>
            <a:solidFill>
              <a:srgbClr val="FF8080"/>
            </a:solid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Result!$C$144:$Z$144</c:f>
              <c:numCache>
                <c:formatCode>0.00</c:formatCode>
                <c:ptCount val="24"/>
                <c:pt idx="0">
                  <c:v>0.63419583967529125</c:v>
                </c:pt>
                <c:pt idx="1">
                  <c:v>0.63419583967529125</c:v>
                </c:pt>
                <c:pt idx="2">
                  <c:v>0.63419583967529125</c:v>
                </c:pt>
                <c:pt idx="3">
                  <c:v>0.63419583967529125</c:v>
                </c:pt>
                <c:pt idx="4">
                  <c:v>0.63419583967529125</c:v>
                </c:pt>
                <c:pt idx="5">
                  <c:v>0.63419583967529125</c:v>
                </c:pt>
                <c:pt idx="6">
                  <c:v>0.63419583967529125</c:v>
                </c:pt>
                <c:pt idx="7">
                  <c:v>0.63419583967529125</c:v>
                </c:pt>
                <c:pt idx="8">
                  <c:v>0.63419583967529125</c:v>
                </c:pt>
                <c:pt idx="9">
                  <c:v>0.63419583967529125</c:v>
                </c:pt>
                <c:pt idx="10">
                  <c:v>0.63419583967529125</c:v>
                </c:pt>
                <c:pt idx="11">
                  <c:v>0.63419583967529125</c:v>
                </c:pt>
                <c:pt idx="12">
                  <c:v>0.63419583967529125</c:v>
                </c:pt>
                <c:pt idx="13">
                  <c:v>0.63419583967529125</c:v>
                </c:pt>
                <c:pt idx="14">
                  <c:v>0.63419583967529125</c:v>
                </c:pt>
                <c:pt idx="15">
                  <c:v>0.63419583967529125</c:v>
                </c:pt>
                <c:pt idx="16">
                  <c:v>0.63419583967529125</c:v>
                </c:pt>
                <c:pt idx="17">
                  <c:v>0.63419583967529125</c:v>
                </c:pt>
                <c:pt idx="18">
                  <c:v>0.63419583967529125</c:v>
                </c:pt>
                <c:pt idx="19">
                  <c:v>0.63419583967529125</c:v>
                </c:pt>
                <c:pt idx="20">
                  <c:v>0.63419583967529125</c:v>
                </c:pt>
                <c:pt idx="21">
                  <c:v>0.63419583967529125</c:v>
                </c:pt>
                <c:pt idx="22">
                  <c:v>0.63419583967529125</c:v>
                </c:pt>
                <c:pt idx="23">
                  <c:v>0.63419583967529125</c:v>
                </c:pt>
              </c:numCache>
            </c:numRef>
          </c:val>
        </c:ser>
        <c:ser>
          <c:idx val="18"/>
          <c:order val="10"/>
          <c:tx>
            <c:strRef>
              <c:f>Result!$B$151</c:f>
              <c:strCache>
                <c:ptCount val="1"/>
                <c:pt idx="0">
                  <c:v>Waste/Biogas</c:v>
                </c:pt>
              </c:strCache>
            </c:strRef>
          </c:tx>
          <c:spPr>
            <a:solidFill>
              <a:srgbClr val="CC99FF"/>
            </a:solidFill>
            <a:ln w="12700">
              <a:solidFill>
                <a:srgbClr val="CC99FF"/>
              </a:solidFill>
              <a:prstDash val="solid"/>
            </a:ln>
          </c:spPr>
          <c:val>
            <c:numRef>
              <c:f>Result!$C$151:$Z$151</c:f>
              <c:numCache>
                <c:formatCode>0.00</c:formatCode>
                <c:ptCount val="24"/>
                <c:pt idx="0">
                  <c:v>3.8812785388127855</c:v>
                </c:pt>
                <c:pt idx="1">
                  <c:v>3.8812785388127855</c:v>
                </c:pt>
                <c:pt idx="2">
                  <c:v>3.8812785388127855</c:v>
                </c:pt>
                <c:pt idx="3">
                  <c:v>3.8812785388127855</c:v>
                </c:pt>
                <c:pt idx="4">
                  <c:v>3.8812785388127855</c:v>
                </c:pt>
                <c:pt idx="5">
                  <c:v>3.8812785388127855</c:v>
                </c:pt>
                <c:pt idx="6">
                  <c:v>3.8812785388127855</c:v>
                </c:pt>
                <c:pt idx="7">
                  <c:v>3.8812785388127855</c:v>
                </c:pt>
                <c:pt idx="8">
                  <c:v>3.8812785388127855</c:v>
                </c:pt>
                <c:pt idx="9">
                  <c:v>3.8812785388127855</c:v>
                </c:pt>
                <c:pt idx="10">
                  <c:v>3.8812785388127855</c:v>
                </c:pt>
                <c:pt idx="11">
                  <c:v>3.8812785388127855</c:v>
                </c:pt>
                <c:pt idx="12">
                  <c:v>3.8812785388127855</c:v>
                </c:pt>
                <c:pt idx="13">
                  <c:v>3.8812785388127855</c:v>
                </c:pt>
                <c:pt idx="14">
                  <c:v>3.8812785388127855</c:v>
                </c:pt>
                <c:pt idx="15">
                  <c:v>3.8812785388127855</c:v>
                </c:pt>
                <c:pt idx="16">
                  <c:v>3.8812785388127855</c:v>
                </c:pt>
                <c:pt idx="17">
                  <c:v>3.8812785388127855</c:v>
                </c:pt>
                <c:pt idx="18">
                  <c:v>3.8812785388127855</c:v>
                </c:pt>
                <c:pt idx="19">
                  <c:v>3.8812785388127855</c:v>
                </c:pt>
                <c:pt idx="20">
                  <c:v>3.8812785388127855</c:v>
                </c:pt>
                <c:pt idx="21">
                  <c:v>3.8812785388127855</c:v>
                </c:pt>
                <c:pt idx="22">
                  <c:v>3.8812785388127855</c:v>
                </c:pt>
                <c:pt idx="23">
                  <c:v>3.8812785388127855</c:v>
                </c:pt>
              </c:numCache>
            </c:numRef>
          </c:val>
        </c:ser>
        <c:ser>
          <c:idx val="10"/>
          <c:order val="11"/>
          <c:tx>
            <c:strRef>
              <c:f>Result!$B$152</c:f>
              <c:strCache>
                <c:ptCount val="1"/>
                <c:pt idx="0">
                  <c:v>Biomass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FF00FF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Result!$C$152:$Z$152</c:f>
              <c:numCache>
                <c:formatCode>0.00</c:formatCode>
                <c:ptCount val="24"/>
                <c:pt idx="0">
                  <c:v>2.8529441156773241</c:v>
                </c:pt>
                <c:pt idx="1">
                  <c:v>2.8529441156773241</c:v>
                </c:pt>
                <c:pt idx="2">
                  <c:v>2.8529441156773241</c:v>
                </c:pt>
                <c:pt idx="3">
                  <c:v>2.8529441156773241</c:v>
                </c:pt>
                <c:pt idx="4">
                  <c:v>2.8529441156773241</c:v>
                </c:pt>
                <c:pt idx="5">
                  <c:v>2.8529441156773241</c:v>
                </c:pt>
                <c:pt idx="6">
                  <c:v>2.8529441156773241</c:v>
                </c:pt>
                <c:pt idx="7">
                  <c:v>2.8529441156773241</c:v>
                </c:pt>
                <c:pt idx="8">
                  <c:v>2.8529441156773241</c:v>
                </c:pt>
                <c:pt idx="9">
                  <c:v>2.8529441156773241</c:v>
                </c:pt>
                <c:pt idx="10">
                  <c:v>2.8529441156773241</c:v>
                </c:pt>
                <c:pt idx="11">
                  <c:v>2.8529441156773241</c:v>
                </c:pt>
                <c:pt idx="12">
                  <c:v>2.8529441156773241</c:v>
                </c:pt>
                <c:pt idx="13">
                  <c:v>2.8529441156773241</c:v>
                </c:pt>
                <c:pt idx="14">
                  <c:v>2.8529441156773241</c:v>
                </c:pt>
                <c:pt idx="15">
                  <c:v>2.8529441156773241</c:v>
                </c:pt>
                <c:pt idx="16">
                  <c:v>2.8529441156773241</c:v>
                </c:pt>
                <c:pt idx="17">
                  <c:v>2.8529441156773241</c:v>
                </c:pt>
                <c:pt idx="18">
                  <c:v>2.8529441156773241</c:v>
                </c:pt>
                <c:pt idx="19">
                  <c:v>2.8529441156773241</c:v>
                </c:pt>
                <c:pt idx="20">
                  <c:v>2.8529441156773241</c:v>
                </c:pt>
                <c:pt idx="21">
                  <c:v>2.8529441156773241</c:v>
                </c:pt>
                <c:pt idx="22">
                  <c:v>2.8529441156773241</c:v>
                </c:pt>
                <c:pt idx="23">
                  <c:v>2.8529441156773241</c:v>
                </c:pt>
              </c:numCache>
            </c:numRef>
          </c:val>
        </c:ser>
        <c:ser>
          <c:idx val="19"/>
          <c:order val="12"/>
          <c:tx>
            <c:strRef>
              <c:f>Result!$B$147</c:f>
              <c:strCache>
                <c:ptCount val="1"/>
                <c:pt idx="0">
                  <c:v>Tide</c:v>
                </c:pt>
              </c:strCache>
            </c:strRef>
          </c:tx>
          <c:spPr>
            <a:solidFill>
              <a:schemeClr val="tx2"/>
            </a:solidFill>
          </c:spPr>
          <c:val>
            <c:numRef>
              <c:f>Result!$C$147:$Z$147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22"/>
          <c:order val="13"/>
          <c:tx>
            <c:v>Solar CSP</c:v>
          </c:tx>
          <c:val>
            <c:numRef>
              <c:f>Result!$C$145:$Z$145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6"/>
          <c:order val="14"/>
          <c:tx>
            <c:strRef>
              <c:f>Result!$B$146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CC00"/>
            </a:solidFill>
            <a:ln w="12700">
              <a:solidFill>
                <a:srgbClr val="FFCC00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Result!$C$146:$Z$146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2.5279151845155865</c:v>
                </c:pt>
                <c:pt idx="5">
                  <c:v>6.6388754614314518</c:v>
                </c:pt>
                <c:pt idx="6">
                  <c:v>16.346535100700521</c:v>
                </c:pt>
                <c:pt idx="7">
                  <c:v>29.019293889112909</c:v>
                </c:pt>
                <c:pt idx="8">
                  <c:v>41.216108057447464</c:v>
                </c:pt>
                <c:pt idx="9">
                  <c:v>51.30437226075459</c:v>
                </c:pt>
                <c:pt idx="10">
                  <c:v>58.377484636569108</c:v>
                </c:pt>
                <c:pt idx="11">
                  <c:v>61.982548621994312</c:v>
                </c:pt>
                <c:pt idx="12">
                  <c:v>61.982548621994312</c:v>
                </c:pt>
                <c:pt idx="13">
                  <c:v>58.377484636569108</c:v>
                </c:pt>
                <c:pt idx="14">
                  <c:v>51.30437226075459</c:v>
                </c:pt>
                <c:pt idx="15">
                  <c:v>41.216108057447464</c:v>
                </c:pt>
                <c:pt idx="16">
                  <c:v>29.019293889112909</c:v>
                </c:pt>
                <c:pt idx="17">
                  <c:v>16.346535100700521</c:v>
                </c:pt>
                <c:pt idx="18">
                  <c:v>6.7996607309336836</c:v>
                </c:pt>
                <c:pt idx="19">
                  <c:v>2.0822107576870077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ser>
          <c:idx val="2"/>
          <c:order val="15"/>
          <c:tx>
            <c:strRef>
              <c:f>Result!$B$142</c:f>
              <c:strCache>
                <c:ptCount val="1"/>
                <c:pt idx="0">
                  <c:v>Hydro (D) </c:v>
                </c:pt>
              </c:strCache>
            </c:strRef>
          </c:tx>
          <c:spPr>
            <a:pattFill prst="dkUpDiag">
              <a:fgClr>
                <a:srgbClr xmlns:mc="http://schemas.openxmlformats.org/markup-compatibility/2006" xmlns:a14="http://schemas.microsoft.com/office/drawing/2010/main" val="00FFFF" mc:Ignorable="a14" a14:legacySpreadsheetColorIndex="15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3175">
              <a:solidFill>
                <a:srgbClr val="00FFFF"/>
              </a:solidFill>
              <a:prstDash val="solid"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Result!$C$142:$Z$142</c:f>
              <c:numCache>
                <c:formatCode>0.00</c:formatCode>
                <c:ptCount val="24"/>
                <c:pt idx="0">
                  <c:v>0</c:v>
                </c:pt>
                <c:pt idx="1">
                  <c:v>0.37057929421484165</c:v>
                </c:pt>
                <c:pt idx="2">
                  <c:v>0.55896595436965002</c:v>
                </c:pt>
                <c:pt idx="3">
                  <c:v>0.39139696135413476</c:v>
                </c:pt>
                <c:pt idx="4">
                  <c:v>0.63769035672106289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0.24629339536692604</c:v>
                </c:pt>
                <c:pt idx="19">
                  <c:v>0.63769035672106289</c:v>
                </c:pt>
                <c:pt idx="20">
                  <c:v>0.63769035672106289</c:v>
                </c:pt>
                <c:pt idx="21">
                  <c:v>0.63769035672106289</c:v>
                </c:pt>
                <c:pt idx="22">
                  <c:v>0.63769035672106289</c:v>
                </c:pt>
                <c:pt idx="23">
                  <c:v>0.63769035672106289</c:v>
                </c:pt>
              </c:numCache>
            </c:numRef>
          </c:val>
        </c:ser>
        <c:ser>
          <c:idx val="13"/>
          <c:order val="16"/>
          <c:tx>
            <c:strRef>
              <c:f>Result!$B$143</c:f>
              <c:strCache>
                <c:ptCount val="1"/>
                <c:pt idx="0">
                  <c:v>Hydro (P) </c:v>
                </c:pt>
              </c:strCache>
            </c:strRef>
          </c:tx>
          <c:spPr>
            <a:pattFill prst="narVert">
              <a:fgClr>
                <a:srgbClr xmlns:mc="http://schemas.openxmlformats.org/markup-compatibility/2006" xmlns:a14="http://schemas.microsoft.com/office/drawing/2010/main" val="00FFFF" mc:Ignorable="a14" a14:legacySpreadsheetColorIndex="15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cat>
            <c:numRef>
              <c:f>Result!$C$130:$Z$130</c:f>
              <c:numCache>
                <c:formatCode>0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cat>
          <c:val>
            <c:numRef>
              <c:f>Result!$C$143:$Z$143</c:f>
              <c:numCache>
                <c:formatCode>0.00</c:formatCode>
                <c:ptCount val="24"/>
                <c:pt idx="0">
                  <c:v>0</c:v>
                </c:pt>
                <c:pt idx="1">
                  <c:v>1.2720765209499914</c:v>
                </c:pt>
                <c:pt idx="2">
                  <c:v>0</c:v>
                </c:pt>
                <c:pt idx="3">
                  <c:v>2.5377783012354591</c:v>
                </c:pt>
                <c:pt idx="4">
                  <c:v>0.80608805621610669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4.5226666666666668</c:v>
                </c:pt>
                <c:pt idx="21">
                  <c:v>4.5226666666666668</c:v>
                </c:pt>
                <c:pt idx="22">
                  <c:v>4.5226666666666668</c:v>
                </c:pt>
                <c:pt idx="23">
                  <c:v>1.9572975721643786</c:v>
                </c:pt>
              </c:numCache>
            </c:numRef>
          </c:val>
        </c:ser>
        <c:ser>
          <c:idx val="11"/>
          <c:order val="19"/>
          <c:tx>
            <c:strRef>
              <c:f>Result!$B$134</c:f>
              <c:strCache>
                <c:ptCount val="1"/>
                <c:pt idx="0">
                  <c:v>Gas (F)</c:v>
                </c:pt>
              </c:strCache>
            </c:strRef>
          </c:tx>
          <c:spPr>
            <a:pattFill prst="dkUpDiag">
              <a:fgClr>
                <a:srgbClr xmlns:mc="http://schemas.openxmlformats.org/markup-compatibility/2006" xmlns:a14="http://schemas.microsoft.com/office/drawing/2010/main" val="800000" mc:Ignorable="a14" a14:legacySpreadsheetColorIndex="16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9"/>
              </a:bgClr>
            </a:pattFill>
            <a:ln w="25400">
              <a:noFill/>
            </a:ln>
          </c:spPr>
          <c:val>
            <c:numRef>
              <c:f>Result!$C$134:$Z$134</c:f>
              <c:numCache>
                <c:formatCode>0.00</c:formatCode>
                <c:ptCount val="24"/>
                <c:pt idx="0">
                  <c:v>0</c:v>
                </c:pt>
                <c:pt idx="1">
                  <c:v>0.72205162906601927</c:v>
                </c:pt>
                <c:pt idx="2">
                  <c:v>2.6838243732590161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1.3159351589135346</c:v>
                </c:pt>
                <c:pt idx="19">
                  <c:v>6.1554261669416013</c:v>
                </c:pt>
                <c:pt idx="20">
                  <c:v>4.0786896063192213</c:v>
                </c:pt>
                <c:pt idx="21">
                  <c:v>2.980840536709064</c:v>
                </c:pt>
                <c:pt idx="22">
                  <c:v>1.6100607309361283</c:v>
                </c:pt>
                <c:pt idx="23">
                  <c:v>0</c:v>
                </c:pt>
              </c:numCache>
            </c:numRef>
          </c:val>
        </c:ser>
        <c:ser>
          <c:idx val="17"/>
          <c:order val="20"/>
          <c:tx>
            <c:strRef>
              <c:f>Result!$B$154</c:f>
              <c:strCache>
                <c:ptCount val="1"/>
                <c:pt idx="0">
                  <c:v>Import</c:v>
                </c:pt>
              </c:strCache>
            </c:strRef>
          </c:tx>
          <c:spPr>
            <a:solidFill>
              <a:srgbClr val="FF6600"/>
            </a:solidFill>
            <a:ln w="25400">
              <a:noFill/>
            </a:ln>
          </c:spPr>
          <c:val>
            <c:numRef>
              <c:f>Result!$C$154:$Z$154</c:f>
              <c:numCache>
                <c:formatCode>0.00</c:formatCode>
                <c:ptCount val="24"/>
                <c:pt idx="0">
                  <c:v>15.581255495042914</c:v>
                </c:pt>
                <c:pt idx="1">
                  <c:v>15.581255495042914</c:v>
                </c:pt>
                <c:pt idx="2">
                  <c:v>15.581255495042914</c:v>
                </c:pt>
                <c:pt idx="3">
                  <c:v>15.581255495042914</c:v>
                </c:pt>
                <c:pt idx="4">
                  <c:v>15.581255495042914</c:v>
                </c:pt>
                <c:pt idx="5">
                  <c:v>14.808234929314438</c:v>
                </c:pt>
                <c:pt idx="6">
                  <c:v>13.340157711005817</c:v>
                </c:pt>
                <c:pt idx="7">
                  <c:v>14.689672848817892</c:v>
                </c:pt>
                <c:pt idx="8">
                  <c:v>14.445997375889849</c:v>
                </c:pt>
                <c:pt idx="9">
                  <c:v>13.84283003546776</c:v>
                </c:pt>
                <c:pt idx="10">
                  <c:v>10.910903353974451</c:v>
                </c:pt>
                <c:pt idx="11">
                  <c:v>10.910903353974451</c:v>
                </c:pt>
                <c:pt idx="12">
                  <c:v>10.910903353974451</c:v>
                </c:pt>
                <c:pt idx="13">
                  <c:v>10.766658936265921</c:v>
                </c:pt>
                <c:pt idx="14">
                  <c:v>9.601297975238408</c:v>
                </c:pt>
                <c:pt idx="15">
                  <c:v>9.0056928854538061</c:v>
                </c:pt>
                <c:pt idx="16">
                  <c:v>12.712516685969552</c:v>
                </c:pt>
                <c:pt idx="17">
                  <c:v>15.581255495042914</c:v>
                </c:pt>
                <c:pt idx="18">
                  <c:v>15.581255495042914</c:v>
                </c:pt>
                <c:pt idx="19">
                  <c:v>15.581255495042914</c:v>
                </c:pt>
                <c:pt idx="20">
                  <c:v>15.581255495042914</c:v>
                </c:pt>
                <c:pt idx="21">
                  <c:v>15.581255495042914</c:v>
                </c:pt>
                <c:pt idx="22">
                  <c:v>15.581255495042914</c:v>
                </c:pt>
                <c:pt idx="23">
                  <c:v>15.581255495042914</c:v>
                </c:pt>
              </c:numCache>
            </c:numRef>
          </c:val>
        </c:ser>
        <c:ser>
          <c:idx val="20"/>
          <c:order val="21"/>
          <c:tx>
            <c:strRef>
              <c:f>Result!$B$148</c:f>
              <c:strCache>
                <c:ptCount val="1"/>
                <c:pt idx="0">
                  <c:v>Battery</c:v>
                </c:pt>
              </c:strCache>
            </c:strRef>
          </c:tx>
          <c:spPr>
            <a:pattFill prst="wdDnDiag">
              <a:fgClr>
                <a:schemeClr val="tx2"/>
              </a:fgClr>
              <a:bgClr>
                <a:schemeClr val="bg1"/>
              </a:bgClr>
            </a:pattFill>
          </c:spPr>
          <c:val>
            <c:numRef>
              <c:f>Result!$C$148:$Z$148</c:f>
              <c:numCache>
                <c:formatCode>0.00</c:formatCode>
                <c:ptCount val="24"/>
                <c:pt idx="0">
                  <c:v>11.319405477322658</c:v>
                </c:pt>
                <c:pt idx="1">
                  <c:v>2.6931295967256563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8.2589694789869643</c:v>
                </c:pt>
                <c:pt idx="18">
                  <c:v>16.366891288823449</c:v>
                </c:pt>
                <c:pt idx="19">
                  <c:v>16.366891288823449</c:v>
                </c:pt>
                <c:pt idx="20">
                  <c:v>16.366891288823449</c:v>
                </c:pt>
                <c:pt idx="21">
                  <c:v>16.366891288823449</c:v>
                </c:pt>
                <c:pt idx="22">
                  <c:v>16.366891288823449</c:v>
                </c:pt>
                <c:pt idx="23">
                  <c:v>16.366891288823449</c:v>
                </c:pt>
              </c:numCache>
            </c:numRef>
          </c:val>
        </c:ser>
        <c:ser>
          <c:idx val="21"/>
          <c:order val="22"/>
          <c:tx>
            <c:strRef>
              <c:f>Result!$B$232</c:f>
              <c:strCache>
                <c:ptCount val="1"/>
                <c:pt idx="0">
                  <c:v>CAES</c:v>
                </c:pt>
              </c:strCache>
            </c:strRef>
          </c:tx>
          <c:val>
            <c:numRef>
              <c:f>Result!$C$149:$Z$149</c:f>
              <c:numCache>
                <c:formatCode>0.00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501184"/>
        <c:axId val="97502720"/>
      </c:areaChart>
      <c:lineChart>
        <c:grouping val="standard"/>
        <c:varyColors val="0"/>
        <c:ser>
          <c:idx val="0"/>
          <c:order val="17"/>
          <c:tx>
            <c:strRef>
              <c:f>Result!$B$131</c:f>
              <c:strCache>
                <c:ptCount val="1"/>
                <c:pt idx="0">
                  <c:v>Demand (GW)</c:v>
                </c:pt>
              </c:strCache>
            </c:strRef>
          </c:tx>
          <c:spPr>
            <a:ln w="12700">
              <a:solidFill>
                <a:srgbClr val="0000FF"/>
              </a:solidFill>
              <a:prstDash val="solid"/>
            </a:ln>
          </c:spPr>
          <c:marker>
            <c:symbol val="none"/>
          </c:marker>
          <c:val>
            <c:numRef>
              <c:f>Result!$C$131:$Z$131</c:f>
              <c:numCache>
                <c:formatCode>0.00</c:formatCode>
                <c:ptCount val="24"/>
                <c:pt idx="0">
                  <c:v>66.856236551877515</c:v>
                </c:pt>
                <c:pt idx="1">
                  <c:v>61.731358639215223</c:v>
                </c:pt>
                <c:pt idx="2">
                  <c:v>60.186948982819779</c:v>
                </c:pt>
                <c:pt idx="3">
                  <c:v>59.440401124465005</c:v>
                </c:pt>
                <c:pt idx="4">
                  <c:v>59.627069416245405</c:v>
                </c:pt>
                <c:pt idx="5">
                  <c:v>60.918438904458441</c:v>
                </c:pt>
                <c:pt idx="6">
                  <c:v>63.560971047070424</c:v>
                </c:pt>
                <c:pt idx="7">
                  <c:v>72.13459681811986</c:v>
                </c:pt>
                <c:pt idx="8">
                  <c:v>79.976106123700347</c:v>
                </c:pt>
                <c:pt idx="9">
                  <c:v>84.142643478640835</c:v>
                </c:pt>
                <c:pt idx="10">
                  <c:v>85.420082809031499</c:v>
                </c:pt>
                <c:pt idx="11">
                  <c:v>87.116178726693349</c:v>
                </c:pt>
                <c:pt idx="12">
                  <c:v>88.931317972073472</c:v>
                </c:pt>
                <c:pt idx="13">
                  <c:v>87.850529865155721</c:v>
                </c:pt>
                <c:pt idx="14">
                  <c:v>86.472759982772089</c:v>
                </c:pt>
                <c:pt idx="15">
                  <c:v>84.697134768276911</c:v>
                </c:pt>
                <c:pt idx="16">
                  <c:v>83.306186580666676</c:v>
                </c:pt>
                <c:pt idx="17">
                  <c:v>81.882428381153986</c:v>
                </c:pt>
                <c:pt idx="18">
                  <c:v>81.768815099963248</c:v>
                </c:pt>
                <c:pt idx="19">
                  <c:v>81.556792667858261</c:v>
                </c:pt>
                <c:pt idx="20">
                  <c:v>80.654068317454076</c:v>
                </c:pt>
                <c:pt idx="21">
                  <c:v>78.022981042138667</c:v>
                </c:pt>
                <c:pt idx="22">
                  <c:v>75.843966025032373</c:v>
                </c:pt>
                <c:pt idx="23">
                  <c:v>72.781962788170162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501184"/>
        <c:axId val="97502720"/>
      </c:lineChart>
      <c:lineChart>
        <c:grouping val="standard"/>
        <c:varyColors val="0"/>
        <c:ser>
          <c:idx val="14"/>
          <c:order val="18"/>
          <c:tx>
            <c:strRef>
              <c:f>Result!$B$186</c:f>
              <c:strCache>
                <c:ptCount val="1"/>
                <c:pt idx="0">
                  <c:v>Marginal cost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Result!$C$191:$Z$191</c:f>
              <c:numCache>
                <c:formatCode>0</c:formatCode>
                <c:ptCount val="24"/>
                <c:pt idx="0">
                  <c:v>35.256566222092481</c:v>
                </c:pt>
                <c:pt idx="1">
                  <c:v>35.25664671662782</c:v>
                </c:pt>
                <c:pt idx="2">
                  <c:v>35.25664671662782</c:v>
                </c:pt>
                <c:pt idx="3">
                  <c:v>35.25664671662782</c:v>
                </c:pt>
                <c:pt idx="4">
                  <c:v>35.25664671662782</c:v>
                </c:pt>
                <c:pt idx="5">
                  <c:v>31.430738323148834</c:v>
                </c:pt>
                <c:pt idx="6">
                  <c:v>29.966849749099943</c:v>
                </c:pt>
                <c:pt idx="7">
                  <c:v>29.966918166643246</c:v>
                </c:pt>
                <c:pt idx="8">
                  <c:v>29.96698658434272</c:v>
                </c:pt>
                <c:pt idx="9">
                  <c:v>29.9670550021984</c:v>
                </c:pt>
                <c:pt idx="10">
                  <c:v>29.967123420210317</c:v>
                </c:pt>
                <c:pt idx="11">
                  <c:v>20.819562665626837</c:v>
                </c:pt>
                <c:pt idx="12">
                  <c:v>20.819562665626837</c:v>
                </c:pt>
                <c:pt idx="13">
                  <c:v>27.214204773437061</c:v>
                </c:pt>
                <c:pt idx="14">
                  <c:v>29.96739709381994</c:v>
                </c:pt>
                <c:pt idx="15">
                  <c:v>29.967465512612879</c:v>
                </c:pt>
                <c:pt idx="16">
                  <c:v>30.784472041117972</c:v>
                </c:pt>
                <c:pt idx="17">
                  <c:v>35.256002765491004</c:v>
                </c:pt>
                <c:pt idx="18">
                  <c:v>35.25664671662782</c:v>
                </c:pt>
                <c:pt idx="19">
                  <c:v>35.25664671662782</c:v>
                </c:pt>
                <c:pt idx="20">
                  <c:v>35.25664671662782</c:v>
                </c:pt>
                <c:pt idx="21">
                  <c:v>35.25664671662782</c:v>
                </c:pt>
                <c:pt idx="22">
                  <c:v>35.25664671662782</c:v>
                </c:pt>
                <c:pt idx="23">
                  <c:v>35.25664671662782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504640"/>
        <c:axId val="97510528"/>
      </c:lineChart>
      <c:catAx>
        <c:axId val="97501184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de-DE"/>
          </a:p>
        </c:txPr>
        <c:crossAx val="97502720"/>
        <c:crosses val="autoZero"/>
        <c:auto val="1"/>
        <c:lblAlgn val="ctr"/>
        <c:lblOffset val="100"/>
        <c:tickLblSkip val="4"/>
        <c:tickMarkSkip val="2"/>
        <c:noMultiLvlLbl val="0"/>
      </c:catAx>
      <c:valAx>
        <c:axId val="9750272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r>
                  <a:rPr lang="de-CH">
                    <a:solidFill>
                      <a:schemeClr val="tx2"/>
                    </a:solidFill>
                  </a:rPr>
                  <a:t>GW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>
                <a:solidFill>
                  <a:schemeClr val="tx2"/>
                </a:solidFill>
              </a:defRPr>
            </a:pPr>
            <a:endParaRPr lang="de-DE"/>
          </a:p>
        </c:txPr>
        <c:crossAx val="97501184"/>
        <c:crosses val="autoZero"/>
        <c:crossBetween val="between"/>
      </c:valAx>
      <c:catAx>
        <c:axId val="97504640"/>
        <c:scaling>
          <c:orientation val="minMax"/>
        </c:scaling>
        <c:delete val="1"/>
        <c:axPos val="b"/>
        <c:majorTickMark val="out"/>
        <c:minorTickMark val="none"/>
        <c:tickLblPos val="nextTo"/>
        <c:crossAx val="97510528"/>
        <c:crossesAt val="0"/>
        <c:auto val="1"/>
        <c:lblAlgn val="ctr"/>
        <c:lblOffset val="100"/>
        <c:noMultiLvlLbl val="0"/>
      </c:catAx>
      <c:valAx>
        <c:axId val="97510528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r>
                  <a:rPr lang="de-CH">
                    <a:solidFill>
                      <a:srgbClr val="FF0000"/>
                    </a:solidFill>
                  </a:rPr>
                  <a:t>Rp/kWh</a:t>
                </a:r>
              </a:p>
            </c:rich>
          </c:tx>
          <c:layout>
            <c:manualLayout>
              <c:xMode val="edge"/>
              <c:yMode val="edge"/>
              <c:x val="0.8908315281550504"/>
              <c:y val="0.4402992909468405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>
                <a:solidFill>
                  <a:srgbClr val="FF0000"/>
                </a:solidFill>
              </a:defRPr>
            </a:pPr>
            <a:endParaRPr lang="de-DE"/>
          </a:p>
        </c:txPr>
        <c:crossAx val="97504640"/>
        <c:crosses val="max"/>
        <c:crossBetween val="between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zero"/>
    <c:showDLblsOverMax val="0"/>
  </c:chart>
  <c:spPr>
    <a:ln>
      <a:solidFill>
        <a:schemeClr val="tx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Times New Roman" panose="02020603050405020304" pitchFamily="18" charset="0"/>
          <a:ea typeface="Calibri"/>
          <a:cs typeface="Times New Roman" panose="02020603050405020304" pitchFamily="18" charset="0"/>
        </a:defRPr>
      </a:pPr>
      <a:endParaRPr lang="de-DE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80D7B3-3CAF-4C44-97EB-E6A223AD108C}" type="doc">
      <dgm:prSet loTypeId="urn:microsoft.com/office/officeart/2005/8/layout/radial5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GB"/>
        </a:p>
      </dgm:t>
    </dgm:pt>
    <dgm:pt modelId="{5CD05C39-05EF-45EC-9950-CB53812A4EAB}">
      <dgm:prSet phldrT="[Text]" custT="1"/>
      <dgm:spPr>
        <a:solidFill>
          <a:srgbClr val="7030A0"/>
        </a:solidFill>
      </dgm:spPr>
      <dgm:t>
        <a:bodyPr/>
        <a:lstStyle/>
        <a:p>
          <a:r>
            <a:rPr lang="en-GB" sz="1400" b="1" i="1" u="sng" dirty="0" smtClean="0"/>
            <a:t> Electricity </a:t>
          </a:r>
        </a:p>
        <a:p>
          <a:r>
            <a:rPr lang="en-GB" sz="1400" b="1" i="1" u="sng" dirty="0" smtClean="0"/>
            <a:t>Supply Options</a:t>
          </a:r>
        </a:p>
        <a:p>
          <a:r>
            <a:rPr lang="en-GB" sz="1400" dirty="0" smtClean="0"/>
            <a:t>Gas</a:t>
          </a:r>
        </a:p>
        <a:p>
          <a:r>
            <a:rPr lang="en-GB" sz="1400" dirty="0" smtClean="0"/>
            <a:t>Renewables</a:t>
          </a:r>
        </a:p>
        <a:p>
          <a:r>
            <a:rPr lang="en-GB" sz="1400" dirty="0" smtClean="0"/>
            <a:t>Import</a:t>
          </a:r>
          <a:endParaRPr lang="en-GB" sz="1400" dirty="0"/>
        </a:p>
      </dgm:t>
    </dgm:pt>
    <dgm:pt modelId="{5E3DA425-8DF2-44E2-B3A2-05FD07B5F23B}" type="parTrans" cxnId="{4B9E2803-D091-48B3-A29B-C899F13DAE9C}">
      <dgm:prSet/>
      <dgm:spPr/>
      <dgm:t>
        <a:bodyPr/>
        <a:lstStyle/>
        <a:p>
          <a:endParaRPr lang="en-GB"/>
        </a:p>
      </dgm:t>
    </dgm:pt>
    <dgm:pt modelId="{4D161D09-6D8F-4DFB-B988-C3499D0F3225}" type="sibTrans" cxnId="{4B9E2803-D091-48B3-A29B-C899F13DAE9C}">
      <dgm:prSet/>
      <dgm:spPr/>
      <dgm:t>
        <a:bodyPr/>
        <a:lstStyle/>
        <a:p>
          <a:endParaRPr lang="en-GB"/>
        </a:p>
      </dgm:t>
    </dgm:pt>
    <dgm:pt modelId="{5F13B4DC-719F-4988-8E2B-A746D000CE0D}">
      <dgm:prSet phldrT="[Text]" custT="1"/>
      <dgm:spPr>
        <a:solidFill>
          <a:srgbClr val="FF0000"/>
        </a:solidFill>
      </dgm:spPr>
      <dgm:t>
        <a:bodyPr/>
        <a:lstStyle/>
        <a:p>
          <a:r>
            <a:rPr lang="en-GB" sz="1400" b="1" dirty="0" smtClean="0"/>
            <a:t>Supply Security</a:t>
          </a:r>
          <a:endParaRPr lang="en-GB" sz="1400" b="1" dirty="0"/>
        </a:p>
      </dgm:t>
    </dgm:pt>
    <dgm:pt modelId="{F42EAB6E-16C9-415D-927E-B8CECAE5AAFF}" type="parTrans" cxnId="{497233C0-69FB-4ECC-97C6-A39916CC9E7C}">
      <dgm:prSet/>
      <dgm:spPr/>
      <dgm:t>
        <a:bodyPr/>
        <a:lstStyle/>
        <a:p>
          <a:endParaRPr lang="en-GB"/>
        </a:p>
      </dgm:t>
    </dgm:pt>
    <dgm:pt modelId="{5E7DD1B0-3EE5-4114-BEEC-C10C026E919B}" type="sibTrans" cxnId="{497233C0-69FB-4ECC-97C6-A39916CC9E7C}">
      <dgm:prSet/>
      <dgm:spPr/>
      <dgm:t>
        <a:bodyPr/>
        <a:lstStyle/>
        <a:p>
          <a:endParaRPr lang="en-GB"/>
        </a:p>
      </dgm:t>
    </dgm:pt>
    <dgm:pt modelId="{8A47AF16-6231-402F-9CA0-D25FAAC11012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1400" b="1" dirty="0" smtClean="0"/>
            <a:t>Cost of Supply</a:t>
          </a:r>
          <a:endParaRPr lang="en-GB" sz="1400" b="1" dirty="0"/>
        </a:p>
      </dgm:t>
    </dgm:pt>
    <dgm:pt modelId="{9236B2A9-F71E-4A0E-AB0D-671722C2718A}" type="parTrans" cxnId="{018FD05A-951C-4341-B402-B36B78D75FFC}">
      <dgm:prSet/>
      <dgm:spPr/>
      <dgm:t>
        <a:bodyPr/>
        <a:lstStyle/>
        <a:p>
          <a:endParaRPr lang="en-GB"/>
        </a:p>
      </dgm:t>
    </dgm:pt>
    <dgm:pt modelId="{B22C5B2B-93D6-409E-AEFE-E92698A8F0D9}" type="sibTrans" cxnId="{018FD05A-951C-4341-B402-B36B78D75FFC}">
      <dgm:prSet/>
      <dgm:spPr/>
      <dgm:t>
        <a:bodyPr/>
        <a:lstStyle/>
        <a:p>
          <a:endParaRPr lang="en-GB"/>
        </a:p>
      </dgm:t>
    </dgm:pt>
    <dgm:pt modelId="{606A2A6B-D595-4CFE-8DD5-4C366A536F36}">
      <dgm:prSet phldrT="[Text]" custT="1"/>
      <dgm:spPr>
        <a:solidFill>
          <a:srgbClr val="00B0F0"/>
        </a:solidFill>
      </dgm:spPr>
      <dgm:t>
        <a:bodyPr/>
        <a:lstStyle/>
        <a:p>
          <a:r>
            <a:rPr lang="en-GB" sz="1400" b="1" dirty="0" smtClean="0"/>
            <a:t>Climate change</a:t>
          </a:r>
          <a:endParaRPr lang="en-GB" sz="1400" b="1" dirty="0"/>
        </a:p>
      </dgm:t>
    </dgm:pt>
    <dgm:pt modelId="{B14E2463-BF2E-491C-89C7-231D16E4BAC9}" type="parTrans" cxnId="{C4FA99C9-5839-4103-A844-CF39B7E0EFC3}">
      <dgm:prSet/>
      <dgm:spPr/>
      <dgm:t>
        <a:bodyPr/>
        <a:lstStyle/>
        <a:p>
          <a:endParaRPr lang="en-GB"/>
        </a:p>
      </dgm:t>
    </dgm:pt>
    <dgm:pt modelId="{4BF52571-D934-41B4-BD91-763631797DCF}" type="sibTrans" cxnId="{C4FA99C9-5839-4103-A844-CF39B7E0EFC3}">
      <dgm:prSet/>
      <dgm:spPr/>
      <dgm:t>
        <a:bodyPr/>
        <a:lstStyle/>
        <a:p>
          <a:endParaRPr lang="en-GB"/>
        </a:p>
      </dgm:t>
    </dgm:pt>
    <dgm:pt modelId="{04906A63-D8E9-4461-81D9-A783E2E07F4E}">
      <dgm:prSet phldrT="[Text]" custT="1"/>
      <dgm:spPr>
        <a:solidFill>
          <a:srgbClr val="00B050"/>
        </a:solidFill>
      </dgm:spPr>
      <dgm:t>
        <a:bodyPr>
          <a:scene3d>
            <a:camera prst="orthographicFront">
              <a:rot lat="0" lon="0" rev="0"/>
            </a:camera>
            <a:lightRig rig="threePt" dir="t"/>
          </a:scene3d>
        </a:bodyPr>
        <a:lstStyle/>
        <a:p>
          <a:r>
            <a:rPr lang="en-GB" sz="1400" b="1" dirty="0" smtClean="0"/>
            <a:t>System balancing</a:t>
          </a:r>
          <a:endParaRPr lang="en-GB" sz="1400" b="1" dirty="0"/>
        </a:p>
      </dgm:t>
    </dgm:pt>
    <dgm:pt modelId="{5701A491-0993-45D0-8E5E-B7FEB1877CDE}" type="parTrans" cxnId="{40A887E1-53F5-4C58-8636-CE6625595966}">
      <dgm:prSet/>
      <dgm:spPr/>
      <dgm:t>
        <a:bodyPr/>
        <a:lstStyle/>
        <a:p>
          <a:endParaRPr lang="en-GB"/>
        </a:p>
      </dgm:t>
    </dgm:pt>
    <dgm:pt modelId="{8B5DBA27-56F9-4DD1-B24D-63BFA5A81A96}" type="sibTrans" cxnId="{40A887E1-53F5-4C58-8636-CE6625595966}">
      <dgm:prSet/>
      <dgm:spPr/>
      <dgm:t>
        <a:bodyPr/>
        <a:lstStyle/>
        <a:p>
          <a:endParaRPr lang="en-GB"/>
        </a:p>
      </dgm:t>
    </dgm:pt>
    <dgm:pt modelId="{8040117F-B0B5-4ED9-9328-BF3B45E6563E}" type="pres">
      <dgm:prSet presAssocID="{9B80D7B3-3CAF-4C44-97EB-E6A223AD108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26D292E-2985-42BF-8C89-CDEE1C99766F}" type="pres">
      <dgm:prSet presAssocID="{5CD05C39-05EF-45EC-9950-CB53812A4EAB}" presName="centerShape" presStyleLbl="node0" presStyleIdx="0" presStyleCnt="1" custScaleX="262576" custScaleY="269766"/>
      <dgm:spPr/>
      <dgm:t>
        <a:bodyPr/>
        <a:lstStyle/>
        <a:p>
          <a:endParaRPr lang="en-GB"/>
        </a:p>
      </dgm:t>
    </dgm:pt>
    <dgm:pt modelId="{4DD2A885-D241-4DE3-9578-A277FA40BAF2}" type="pres">
      <dgm:prSet presAssocID="{F42EAB6E-16C9-415D-927E-B8CECAE5AAFF}" presName="parTrans" presStyleLbl="sibTrans2D1" presStyleIdx="0" presStyleCnt="4"/>
      <dgm:spPr/>
      <dgm:t>
        <a:bodyPr/>
        <a:lstStyle/>
        <a:p>
          <a:endParaRPr lang="en-GB"/>
        </a:p>
      </dgm:t>
    </dgm:pt>
    <dgm:pt modelId="{B65B6776-0281-4521-A539-44C0D1EC6D73}" type="pres">
      <dgm:prSet presAssocID="{F42EAB6E-16C9-415D-927E-B8CECAE5AAFF}" presName="connectorText" presStyleLbl="sibTrans2D1" presStyleIdx="0" presStyleCnt="4"/>
      <dgm:spPr/>
      <dgm:t>
        <a:bodyPr/>
        <a:lstStyle/>
        <a:p>
          <a:endParaRPr lang="en-GB"/>
        </a:p>
      </dgm:t>
    </dgm:pt>
    <dgm:pt modelId="{5494376C-1783-4E77-95C1-634F8C9AD0B0}" type="pres">
      <dgm:prSet presAssocID="{5F13B4DC-719F-4988-8E2B-A746D000CE0D}" presName="node" presStyleLbl="node1" presStyleIdx="0" presStyleCnt="4" custRadScaleRad="146099" custRadScaleInc="-10383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62F4305-81AC-4888-9AFC-615C6839873B}" type="pres">
      <dgm:prSet presAssocID="{9236B2A9-F71E-4A0E-AB0D-671722C2718A}" presName="parTrans" presStyleLbl="sibTrans2D1" presStyleIdx="1" presStyleCnt="4"/>
      <dgm:spPr/>
      <dgm:t>
        <a:bodyPr/>
        <a:lstStyle/>
        <a:p>
          <a:endParaRPr lang="en-GB"/>
        </a:p>
      </dgm:t>
    </dgm:pt>
    <dgm:pt modelId="{D838E758-40B8-4BCD-B0E1-27A524B06DFB}" type="pres">
      <dgm:prSet presAssocID="{9236B2A9-F71E-4A0E-AB0D-671722C2718A}" presName="connectorText" presStyleLbl="sibTrans2D1" presStyleIdx="1" presStyleCnt="4"/>
      <dgm:spPr/>
      <dgm:t>
        <a:bodyPr/>
        <a:lstStyle/>
        <a:p>
          <a:endParaRPr lang="en-GB"/>
        </a:p>
      </dgm:t>
    </dgm:pt>
    <dgm:pt modelId="{62F86626-D6E5-4FB9-AB91-0CD04A6185EE}" type="pres">
      <dgm:prSet presAssocID="{8A47AF16-6231-402F-9CA0-D25FAAC11012}" presName="node" presStyleLbl="node1" presStyleIdx="1" presStyleCnt="4" custRadScaleRad="148989" custRadScaleInc="-9385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5492463-C586-498D-BC69-23770E616CFE}" type="pres">
      <dgm:prSet presAssocID="{B14E2463-BF2E-491C-89C7-231D16E4BAC9}" presName="parTrans" presStyleLbl="sibTrans2D1" presStyleIdx="2" presStyleCnt="4"/>
      <dgm:spPr/>
      <dgm:t>
        <a:bodyPr/>
        <a:lstStyle/>
        <a:p>
          <a:endParaRPr lang="en-GB"/>
        </a:p>
      </dgm:t>
    </dgm:pt>
    <dgm:pt modelId="{9CFEAE93-7EE5-4703-ADF3-96A581A244F5}" type="pres">
      <dgm:prSet presAssocID="{B14E2463-BF2E-491C-89C7-231D16E4BAC9}" presName="connectorText" presStyleLbl="sibTrans2D1" presStyleIdx="2" presStyleCnt="4"/>
      <dgm:spPr/>
      <dgm:t>
        <a:bodyPr/>
        <a:lstStyle/>
        <a:p>
          <a:endParaRPr lang="en-GB"/>
        </a:p>
      </dgm:t>
    </dgm:pt>
    <dgm:pt modelId="{104020D2-E40E-4D0C-9623-2A2823AD9991}" type="pres">
      <dgm:prSet presAssocID="{606A2A6B-D595-4CFE-8DD5-4C366A536F36}" presName="node" presStyleLbl="node1" presStyleIdx="2" presStyleCnt="4" custRadScaleRad="147579" custRadScaleInc="-10748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2CCEE6-3E90-4FDE-88CA-E8AE5E14FCC6}" type="pres">
      <dgm:prSet presAssocID="{5701A491-0993-45D0-8E5E-B7FEB1877CDE}" presName="parTrans" presStyleLbl="sibTrans2D1" presStyleIdx="3" presStyleCnt="4"/>
      <dgm:spPr/>
      <dgm:t>
        <a:bodyPr/>
        <a:lstStyle/>
        <a:p>
          <a:endParaRPr lang="en-GB"/>
        </a:p>
      </dgm:t>
    </dgm:pt>
    <dgm:pt modelId="{AA8C9227-7395-4341-B657-80D28CA0206D}" type="pres">
      <dgm:prSet presAssocID="{5701A491-0993-45D0-8E5E-B7FEB1877CDE}" presName="connectorText" presStyleLbl="sibTrans2D1" presStyleIdx="3" presStyleCnt="4"/>
      <dgm:spPr/>
      <dgm:t>
        <a:bodyPr/>
        <a:lstStyle/>
        <a:p>
          <a:endParaRPr lang="en-GB"/>
        </a:p>
      </dgm:t>
    </dgm:pt>
    <dgm:pt modelId="{F074E5CA-FF20-4FC6-99B0-5F1ACAA1F424}" type="pres">
      <dgm:prSet presAssocID="{04906A63-D8E9-4461-81D9-A783E2E07F4E}" presName="node" presStyleLbl="node1" presStyleIdx="3" presStyleCnt="4" custScaleX="113316" custRadScaleRad="144139" custRadScaleInc="-943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5A70CA8-A62D-4E56-91D7-B648C6D9B531}" type="presOf" srcId="{F42EAB6E-16C9-415D-927E-B8CECAE5AAFF}" destId="{4DD2A885-D241-4DE3-9578-A277FA40BAF2}" srcOrd="0" destOrd="0" presId="urn:microsoft.com/office/officeart/2005/8/layout/radial5"/>
    <dgm:cxn modelId="{D32FADD7-ECF8-467E-8FC3-019153F370F6}" type="presOf" srcId="{5F13B4DC-719F-4988-8E2B-A746D000CE0D}" destId="{5494376C-1783-4E77-95C1-634F8C9AD0B0}" srcOrd="0" destOrd="0" presId="urn:microsoft.com/office/officeart/2005/8/layout/radial5"/>
    <dgm:cxn modelId="{497233C0-69FB-4ECC-97C6-A39916CC9E7C}" srcId="{5CD05C39-05EF-45EC-9950-CB53812A4EAB}" destId="{5F13B4DC-719F-4988-8E2B-A746D000CE0D}" srcOrd="0" destOrd="0" parTransId="{F42EAB6E-16C9-415D-927E-B8CECAE5AAFF}" sibTransId="{5E7DD1B0-3EE5-4114-BEEC-C10C026E919B}"/>
    <dgm:cxn modelId="{451CEA69-7F59-42B6-A870-5F73EBB2E5AA}" type="presOf" srcId="{9236B2A9-F71E-4A0E-AB0D-671722C2718A}" destId="{262F4305-81AC-4888-9AFC-615C6839873B}" srcOrd="0" destOrd="0" presId="urn:microsoft.com/office/officeart/2005/8/layout/radial5"/>
    <dgm:cxn modelId="{4F679841-0348-4DFE-B656-BEA9C5C9F04A}" type="presOf" srcId="{B14E2463-BF2E-491C-89C7-231D16E4BAC9}" destId="{9CFEAE93-7EE5-4703-ADF3-96A581A244F5}" srcOrd="1" destOrd="0" presId="urn:microsoft.com/office/officeart/2005/8/layout/radial5"/>
    <dgm:cxn modelId="{C4FA99C9-5839-4103-A844-CF39B7E0EFC3}" srcId="{5CD05C39-05EF-45EC-9950-CB53812A4EAB}" destId="{606A2A6B-D595-4CFE-8DD5-4C366A536F36}" srcOrd="2" destOrd="0" parTransId="{B14E2463-BF2E-491C-89C7-231D16E4BAC9}" sibTransId="{4BF52571-D934-41B4-BD91-763631797DCF}"/>
    <dgm:cxn modelId="{B35E5250-E8A8-45CE-9C20-772AA8A22256}" type="presOf" srcId="{B14E2463-BF2E-491C-89C7-231D16E4BAC9}" destId="{15492463-C586-498D-BC69-23770E616CFE}" srcOrd="0" destOrd="0" presId="urn:microsoft.com/office/officeart/2005/8/layout/radial5"/>
    <dgm:cxn modelId="{018FD05A-951C-4341-B402-B36B78D75FFC}" srcId="{5CD05C39-05EF-45EC-9950-CB53812A4EAB}" destId="{8A47AF16-6231-402F-9CA0-D25FAAC11012}" srcOrd="1" destOrd="0" parTransId="{9236B2A9-F71E-4A0E-AB0D-671722C2718A}" sibTransId="{B22C5B2B-93D6-409E-AEFE-E92698A8F0D9}"/>
    <dgm:cxn modelId="{FBFFE206-F682-4FFB-BE82-97B8DD28351F}" type="presOf" srcId="{9B80D7B3-3CAF-4C44-97EB-E6A223AD108C}" destId="{8040117F-B0B5-4ED9-9328-BF3B45E6563E}" srcOrd="0" destOrd="0" presId="urn:microsoft.com/office/officeart/2005/8/layout/radial5"/>
    <dgm:cxn modelId="{40A887E1-53F5-4C58-8636-CE6625595966}" srcId="{5CD05C39-05EF-45EC-9950-CB53812A4EAB}" destId="{04906A63-D8E9-4461-81D9-A783E2E07F4E}" srcOrd="3" destOrd="0" parTransId="{5701A491-0993-45D0-8E5E-B7FEB1877CDE}" sibTransId="{8B5DBA27-56F9-4DD1-B24D-63BFA5A81A96}"/>
    <dgm:cxn modelId="{3E829025-DB9A-41A5-99AB-5CA2FB73C5B7}" type="presOf" srcId="{04906A63-D8E9-4461-81D9-A783E2E07F4E}" destId="{F074E5CA-FF20-4FC6-99B0-5F1ACAA1F424}" srcOrd="0" destOrd="0" presId="urn:microsoft.com/office/officeart/2005/8/layout/radial5"/>
    <dgm:cxn modelId="{F26CC1F7-08D6-4123-A03A-AB4C94514ADE}" type="presOf" srcId="{9236B2A9-F71E-4A0E-AB0D-671722C2718A}" destId="{D838E758-40B8-4BCD-B0E1-27A524B06DFB}" srcOrd="1" destOrd="0" presId="urn:microsoft.com/office/officeart/2005/8/layout/radial5"/>
    <dgm:cxn modelId="{CF121091-07D3-41C7-AE1C-15EBD991173A}" type="presOf" srcId="{5CD05C39-05EF-45EC-9950-CB53812A4EAB}" destId="{926D292E-2985-42BF-8C89-CDEE1C99766F}" srcOrd="0" destOrd="0" presId="urn:microsoft.com/office/officeart/2005/8/layout/radial5"/>
    <dgm:cxn modelId="{133F0B58-0C71-4356-AECD-C961E47716E4}" type="presOf" srcId="{5701A491-0993-45D0-8E5E-B7FEB1877CDE}" destId="{AA8C9227-7395-4341-B657-80D28CA0206D}" srcOrd="1" destOrd="0" presId="urn:microsoft.com/office/officeart/2005/8/layout/radial5"/>
    <dgm:cxn modelId="{DAD94310-DD5F-4338-8CD1-392AE1602B5F}" type="presOf" srcId="{8A47AF16-6231-402F-9CA0-D25FAAC11012}" destId="{62F86626-D6E5-4FB9-AB91-0CD04A6185EE}" srcOrd="0" destOrd="0" presId="urn:microsoft.com/office/officeart/2005/8/layout/radial5"/>
    <dgm:cxn modelId="{F60F4E53-3DC1-46F7-9E34-400C3914B72B}" type="presOf" srcId="{606A2A6B-D595-4CFE-8DD5-4C366A536F36}" destId="{104020D2-E40E-4D0C-9623-2A2823AD9991}" srcOrd="0" destOrd="0" presId="urn:microsoft.com/office/officeart/2005/8/layout/radial5"/>
    <dgm:cxn modelId="{76A1E0E5-0635-4D68-986A-13455F3D5B87}" type="presOf" srcId="{F42EAB6E-16C9-415D-927E-B8CECAE5AAFF}" destId="{B65B6776-0281-4521-A539-44C0D1EC6D73}" srcOrd="1" destOrd="0" presId="urn:microsoft.com/office/officeart/2005/8/layout/radial5"/>
    <dgm:cxn modelId="{4B9E2803-D091-48B3-A29B-C899F13DAE9C}" srcId="{9B80D7B3-3CAF-4C44-97EB-E6A223AD108C}" destId="{5CD05C39-05EF-45EC-9950-CB53812A4EAB}" srcOrd="0" destOrd="0" parTransId="{5E3DA425-8DF2-44E2-B3A2-05FD07B5F23B}" sibTransId="{4D161D09-6D8F-4DFB-B988-C3499D0F3225}"/>
    <dgm:cxn modelId="{0755711A-1EFA-4E61-A92E-2C74CBE1CF02}" type="presOf" srcId="{5701A491-0993-45D0-8E5E-B7FEB1877CDE}" destId="{EF2CCEE6-3E90-4FDE-88CA-E8AE5E14FCC6}" srcOrd="0" destOrd="0" presId="urn:microsoft.com/office/officeart/2005/8/layout/radial5"/>
    <dgm:cxn modelId="{4A5C6F2E-64B2-48B9-99E5-CAEDCEB56EDA}" type="presParOf" srcId="{8040117F-B0B5-4ED9-9328-BF3B45E6563E}" destId="{926D292E-2985-42BF-8C89-CDEE1C99766F}" srcOrd="0" destOrd="0" presId="urn:microsoft.com/office/officeart/2005/8/layout/radial5"/>
    <dgm:cxn modelId="{7D6011ED-34D0-4FCE-BEFD-12EBDB86DF14}" type="presParOf" srcId="{8040117F-B0B5-4ED9-9328-BF3B45E6563E}" destId="{4DD2A885-D241-4DE3-9578-A277FA40BAF2}" srcOrd="1" destOrd="0" presId="urn:microsoft.com/office/officeart/2005/8/layout/radial5"/>
    <dgm:cxn modelId="{706A6FA3-4937-4D23-B411-63436F2A3D63}" type="presParOf" srcId="{4DD2A885-D241-4DE3-9578-A277FA40BAF2}" destId="{B65B6776-0281-4521-A539-44C0D1EC6D73}" srcOrd="0" destOrd="0" presId="urn:microsoft.com/office/officeart/2005/8/layout/radial5"/>
    <dgm:cxn modelId="{C7BC0164-EB04-43C2-AD41-4D30CFF42827}" type="presParOf" srcId="{8040117F-B0B5-4ED9-9328-BF3B45E6563E}" destId="{5494376C-1783-4E77-95C1-634F8C9AD0B0}" srcOrd="2" destOrd="0" presId="urn:microsoft.com/office/officeart/2005/8/layout/radial5"/>
    <dgm:cxn modelId="{F6473777-EFCC-47DC-8975-4904197B07BD}" type="presParOf" srcId="{8040117F-B0B5-4ED9-9328-BF3B45E6563E}" destId="{262F4305-81AC-4888-9AFC-615C6839873B}" srcOrd="3" destOrd="0" presId="urn:microsoft.com/office/officeart/2005/8/layout/radial5"/>
    <dgm:cxn modelId="{5F6B79F7-97F9-4636-B33A-730814207E05}" type="presParOf" srcId="{262F4305-81AC-4888-9AFC-615C6839873B}" destId="{D838E758-40B8-4BCD-B0E1-27A524B06DFB}" srcOrd="0" destOrd="0" presId="urn:microsoft.com/office/officeart/2005/8/layout/radial5"/>
    <dgm:cxn modelId="{11B47FEC-A40D-4872-80F5-0FC1D92ED267}" type="presParOf" srcId="{8040117F-B0B5-4ED9-9328-BF3B45E6563E}" destId="{62F86626-D6E5-4FB9-AB91-0CD04A6185EE}" srcOrd="4" destOrd="0" presId="urn:microsoft.com/office/officeart/2005/8/layout/radial5"/>
    <dgm:cxn modelId="{31697691-AE25-4324-BF0F-A361A05FC48A}" type="presParOf" srcId="{8040117F-B0B5-4ED9-9328-BF3B45E6563E}" destId="{15492463-C586-498D-BC69-23770E616CFE}" srcOrd="5" destOrd="0" presId="urn:microsoft.com/office/officeart/2005/8/layout/radial5"/>
    <dgm:cxn modelId="{BA520773-E385-4DAA-B08D-9C75040EF5DB}" type="presParOf" srcId="{15492463-C586-498D-BC69-23770E616CFE}" destId="{9CFEAE93-7EE5-4703-ADF3-96A581A244F5}" srcOrd="0" destOrd="0" presId="urn:microsoft.com/office/officeart/2005/8/layout/radial5"/>
    <dgm:cxn modelId="{16289919-AEBA-4D4A-AA5B-8FC139EC2E9B}" type="presParOf" srcId="{8040117F-B0B5-4ED9-9328-BF3B45E6563E}" destId="{104020D2-E40E-4D0C-9623-2A2823AD9991}" srcOrd="6" destOrd="0" presId="urn:microsoft.com/office/officeart/2005/8/layout/radial5"/>
    <dgm:cxn modelId="{D68A38E4-E7CE-4938-A5F2-8A0C525B1DAC}" type="presParOf" srcId="{8040117F-B0B5-4ED9-9328-BF3B45E6563E}" destId="{EF2CCEE6-3E90-4FDE-88CA-E8AE5E14FCC6}" srcOrd="7" destOrd="0" presId="urn:microsoft.com/office/officeart/2005/8/layout/radial5"/>
    <dgm:cxn modelId="{EAF51E72-8D20-4D98-B98B-77C5D7912CE1}" type="presParOf" srcId="{EF2CCEE6-3E90-4FDE-88CA-E8AE5E14FCC6}" destId="{AA8C9227-7395-4341-B657-80D28CA0206D}" srcOrd="0" destOrd="0" presId="urn:microsoft.com/office/officeart/2005/8/layout/radial5"/>
    <dgm:cxn modelId="{566CB828-4DC9-4068-A4A1-3E426B623A65}" type="presParOf" srcId="{8040117F-B0B5-4ED9-9328-BF3B45E6563E}" destId="{F074E5CA-FF20-4FC6-99B0-5F1ACAA1F424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B6FEE2-9A08-4F45-8724-FA31037B62C7}" type="doc">
      <dgm:prSet loTypeId="urn:microsoft.com/office/officeart/2005/8/layout/cycle7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de-CH"/>
        </a:p>
      </dgm:t>
    </dgm:pt>
    <dgm:pt modelId="{C367F041-1B7B-454B-9065-CB6FFC2E1B26}">
      <dgm:prSet phldrT="[Text]"/>
      <dgm:spPr/>
      <dgm:t>
        <a:bodyPr/>
        <a:lstStyle/>
        <a:p>
          <a:r>
            <a:rPr lang="en-US" dirty="0" smtClean="0"/>
            <a:t>CROSSTEM</a:t>
          </a:r>
          <a:endParaRPr lang="de-CH" dirty="0"/>
        </a:p>
      </dgm:t>
    </dgm:pt>
    <dgm:pt modelId="{6BF161A1-52AB-4F06-BD2D-33E98319FE50}" type="parTrans" cxnId="{2E21DF59-A477-4E0A-826D-84CEF39D1348}">
      <dgm:prSet/>
      <dgm:spPr/>
      <dgm:t>
        <a:bodyPr/>
        <a:lstStyle/>
        <a:p>
          <a:endParaRPr lang="de-CH"/>
        </a:p>
      </dgm:t>
    </dgm:pt>
    <dgm:pt modelId="{9BC46DE4-64E5-4D6B-AD4D-2FBB6F20FB46}" type="sibTrans" cxnId="{2E21DF59-A477-4E0A-826D-84CEF39D1348}">
      <dgm:prSet/>
      <dgm:spPr/>
      <dgm:t>
        <a:bodyPr/>
        <a:lstStyle/>
        <a:p>
          <a:endParaRPr lang="de-CH"/>
        </a:p>
      </dgm:t>
    </dgm:pt>
    <dgm:pt modelId="{BCD9F8CE-18B7-41DE-92D5-7D7116468E6C}">
      <dgm:prSet phldrT="[Text]"/>
      <dgm:spPr/>
      <dgm:t>
        <a:bodyPr/>
        <a:lstStyle/>
        <a:p>
          <a:r>
            <a:rPr lang="en-US" dirty="0" smtClean="0"/>
            <a:t>EUSTEM</a:t>
          </a:r>
          <a:endParaRPr lang="de-CH" dirty="0"/>
        </a:p>
      </dgm:t>
    </dgm:pt>
    <dgm:pt modelId="{08AFB6B4-D8CB-42E9-9C20-65E1835C74AF}" type="parTrans" cxnId="{25F7E99A-C6F9-44DA-8D99-997FC51BE222}">
      <dgm:prSet/>
      <dgm:spPr/>
      <dgm:t>
        <a:bodyPr/>
        <a:lstStyle/>
        <a:p>
          <a:endParaRPr lang="de-CH"/>
        </a:p>
      </dgm:t>
    </dgm:pt>
    <dgm:pt modelId="{92389672-8E4B-45F3-93D9-0F5F13A5E6C8}" type="sibTrans" cxnId="{25F7E99A-C6F9-44DA-8D99-997FC51BE222}">
      <dgm:prSet/>
      <dgm:spPr>
        <a:solidFill>
          <a:schemeClr val="bg1"/>
        </a:solidFill>
      </dgm:spPr>
      <dgm:t>
        <a:bodyPr/>
        <a:lstStyle/>
        <a:p>
          <a:endParaRPr lang="de-CH"/>
        </a:p>
      </dgm:t>
    </dgm:pt>
    <dgm:pt modelId="{93B2FA69-428C-41F5-9D21-FFB847AB7C93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smtClean="0"/>
            <a:t>CROSSTEM-HG</a:t>
          </a:r>
          <a:endParaRPr lang="de-CH" dirty="0"/>
        </a:p>
      </dgm:t>
    </dgm:pt>
    <dgm:pt modelId="{AA06888F-B2CD-4ADF-B795-1B547D1B42B5}" type="parTrans" cxnId="{5D676704-94B7-4000-8BE8-E3A298188BE2}">
      <dgm:prSet/>
      <dgm:spPr/>
      <dgm:t>
        <a:bodyPr/>
        <a:lstStyle/>
        <a:p>
          <a:endParaRPr lang="de-CH"/>
        </a:p>
      </dgm:t>
    </dgm:pt>
    <dgm:pt modelId="{0295DA67-C71B-4401-9FB8-A44558322F95}" type="sibTrans" cxnId="{5D676704-94B7-4000-8BE8-E3A298188BE2}">
      <dgm:prSet/>
      <dgm:spPr>
        <a:solidFill>
          <a:schemeClr val="accent2"/>
        </a:solidFill>
      </dgm:spPr>
      <dgm:t>
        <a:bodyPr/>
        <a:lstStyle/>
        <a:p>
          <a:endParaRPr lang="de-CH"/>
        </a:p>
      </dgm:t>
    </dgm:pt>
    <dgm:pt modelId="{7BCD5E79-E6F4-430C-BDA7-01220CC5719C}" type="pres">
      <dgm:prSet presAssocID="{EAB6FEE2-9A08-4F45-8724-FA31037B62C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CH"/>
        </a:p>
      </dgm:t>
    </dgm:pt>
    <dgm:pt modelId="{BA8E2748-8963-43FF-86BF-04275516F228}" type="pres">
      <dgm:prSet presAssocID="{C367F041-1B7B-454B-9065-CB6FFC2E1B2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ECEE30D4-5558-47D1-8C4C-B11B74C01A19}" type="pres">
      <dgm:prSet presAssocID="{9BC46DE4-64E5-4D6B-AD4D-2FBB6F20FB46}" presName="sibTrans" presStyleLbl="sibTrans2D1" presStyleIdx="0" presStyleCnt="3"/>
      <dgm:spPr/>
      <dgm:t>
        <a:bodyPr/>
        <a:lstStyle/>
        <a:p>
          <a:endParaRPr lang="de-CH"/>
        </a:p>
      </dgm:t>
    </dgm:pt>
    <dgm:pt modelId="{5D13F398-A9A9-4C70-8E00-1E433EC9950B}" type="pres">
      <dgm:prSet presAssocID="{9BC46DE4-64E5-4D6B-AD4D-2FBB6F20FB46}" presName="connectorText" presStyleLbl="sibTrans2D1" presStyleIdx="0" presStyleCnt="3"/>
      <dgm:spPr/>
      <dgm:t>
        <a:bodyPr/>
        <a:lstStyle/>
        <a:p>
          <a:endParaRPr lang="de-CH"/>
        </a:p>
      </dgm:t>
    </dgm:pt>
    <dgm:pt modelId="{0A743625-BA2F-488E-B8FA-10AB5AFF8790}" type="pres">
      <dgm:prSet presAssocID="{BCD9F8CE-18B7-41DE-92D5-7D7116468E6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75EC1824-D864-4A8F-BAF4-192AF2260CF7}" type="pres">
      <dgm:prSet presAssocID="{92389672-8E4B-45F3-93D9-0F5F13A5E6C8}" presName="sibTrans" presStyleLbl="sibTrans2D1" presStyleIdx="1" presStyleCnt="3"/>
      <dgm:spPr/>
      <dgm:t>
        <a:bodyPr/>
        <a:lstStyle/>
        <a:p>
          <a:endParaRPr lang="de-CH"/>
        </a:p>
      </dgm:t>
    </dgm:pt>
    <dgm:pt modelId="{E14D612D-E470-43CD-9C39-A5DEB8700AAC}" type="pres">
      <dgm:prSet presAssocID="{92389672-8E4B-45F3-93D9-0F5F13A5E6C8}" presName="connectorText" presStyleLbl="sibTrans2D1" presStyleIdx="1" presStyleCnt="3"/>
      <dgm:spPr/>
      <dgm:t>
        <a:bodyPr/>
        <a:lstStyle/>
        <a:p>
          <a:endParaRPr lang="de-CH"/>
        </a:p>
      </dgm:t>
    </dgm:pt>
    <dgm:pt modelId="{E74AE6EC-FCB1-4B7F-952B-4A1D65AF11B3}" type="pres">
      <dgm:prSet presAssocID="{93B2FA69-428C-41F5-9D21-FFB847AB7C9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121AEEE-5F44-4D4F-81E9-E28BF178C98E}" type="pres">
      <dgm:prSet presAssocID="{0295DA67-C71B-4401-9FB8-A44558322F95}" presName="sibTrans" presStyleLbl="sibTrans2D1" presStyleIdx="2" presStyleCnt="3"/>
      <dgm:spPr/>
      <dgm:t>
        <a:bodyPr/>
        <a:lstStyle/>
        <a:p>
          <a:endParaRPr lang="de-CH"/>
        </a:p>
      </dgm:t>
    </dgm:pt>
    <dgm:pt modelId="{F03AF2AB-3048-4D05-9CB8-88485CBC23AC}" type="pres">
      <dgm:prSet presAssocID="{0295DA67-C71B-4401-9FB8-A44558322F95}" presName="connectorText" presStyleLbl="sibTrans2D1" presStyleIdx="2" presStyleCnt="3"/>
      <dgm:spPr/>
      <dgm:t>
        <a:bodyPr/>
        <a:lstStyle/>
        <a:p>
          <a:endParaRPr lang="de-CH"/>
        </a:p>
      </dgm:t>
    </dgm:pt>
  </dgm:ptLst>
  <dgm:cxnLst>
    <dgm:cxn modelId="{CE8C866D-0498-46B5-B246-C82289AB12A9}" type="presOf" srcId="{EAB6FEE2-9A08-4F45-8724-FA31037B62C7}" destId="{7BCD5E79-E6F4-430C-BDA7-01220CC5719C}" srcOrd="0" destOrd="0" presId="urn:microsoft.com/office/officeart/2005/8/layout/cycle7"/>
    <dgm:cxn modelId="{DFCFDF22-699C-4F0D-8DE4-1DF91A55FC53}" type="presOf" srcId="{0295DA67-C71B-4401-9FB8-A44558322F95}" destId="{F03AF2AB-3048-4D05-9CB8-88485CBC23AC}" srcOrd="1" destOrd="0" presId="urn:microsoft.com/office/officeart/2005/8/layout/cycle7"/>
    <dgm:cxn modelId="{2E21DF59-A477-4E0A-826D-84CEF39D1348}" srcId="{EAB6FEE2-9A08-4F45-8724-FA31037B62C7}" destId="{C367F041-1B7B-454B-9065-CB6FFC2E1B26}" srcOrd="0" destOrd="0" parTransId="{6BF161A1-52AB-4F06-BD2D-33E98319FE50}" sibTransId="{9BC46DE4-64E5-4D6B-AD4D-2FBB6F20FB46}"/>
    <dgm:cxn modelId="{145BC7A2-889E-4AAB-A27E-6A4FAC0A077F}" type="presOf" srcId="{0295DA67-C71B-4401-9FB8-A44558322F95}" destId="{2121AEEE-5F44-4D4F-81E9-E28BF178C98E}" srcOrd="0" destOrd="0" presId="urn:microsoft.com/office/officeart/2005/8/layout/cycle7"/>
    <dgm:cxn modelId="{E93ADB9D-A723-4837-AD3F-998C37790B9F}" type="presOf" srcId="{92389672-8E4B-45F3-93D9-0F5F13A5E6C8}" destId="{E14D612D-E470-43CD-9C39-A5DEB8700AAC}" srcOrd="1" destOrd="0" presId="urn:microsoft.com/office/officeart/2005/8/layout/cycle7"/>
    <dgm:cxn modelId="{54B03F20-DBCE-466A-A97D-498A1D833AC3}" type="presOf" srcId="{93B2FA69-428C-41F5-9D21-FFB847AB7C93}" destId="{E74AE6EC-FCB1-4B7F-952B-4A1D65AF11B3}" srcOrd="0" destOrd="0" presId="urn:microsoft.com/office/officeart/2005/8/layout/cycle7"/>
    <dgm:cxn modelId="{5D676704-94B7-4000-8BE8-E3A298188BE2}" srcId="{EAB6FEE2-9A08-4F45-8724-FA31037B62C7}" destId="{93B2FA69-428C-41F5-9D21-FFB847AB7C93}" srcOrd="2" destOrd="0" parTransId="{AA06888F-B2CD-4ADF-B795-1B547D1B42B5}" sibTransId="{0295DA67-C71B-4401-9FB8-A44558322F95}"/>
    <dgm:cxn modelId="{51133134-4F51-4437-991D-16F735A542B5}" type="presOf" srcId="{BCD9F8CE-18B7-41DE-92D5-7D7116468E6C}" destId="{0A743625-BA2F-488E-B8FA-10AB5AFF8790}" srcOrd="0" destOrd="0" presId="urn:microsoft.com/office/officeart/2005/8/layout/cycle7"/>
    <dgm:cxn modelId="{085A605F-C475-4653-BB21-DC54B7565C88}" type="presOf" srcId="{9BC46DE4-64E5-4D6B-AD4D-2FBB6F20FB46}" destId="{ECEE30D4-5558-47D1-8C4C-B11B74C01A19}" srcOrd="0" destOrd="0" presId="urn:microsoft.com/office/officeart/2005/8/layout/cycle7"/>
    <dgm:cxn modelId="{2D094033-C160-4421-9A3E-888137AE6A9E}" type="presOf" srcId="{C367F041-1B7B-454B-9065-CB6FFC2E1B26}" destId="{BA8E2748-8963-43FF-86BF-04275516F228}" srcOrd="0" destOrd="0" presId="urn:microsoft.com/office/officeart/2005/8/layout/cycle7"/>
    <dgm:cxn modelId="{25F7E99A-C6F9-44DA-8D99-997FC51BE222}" srcId="{EAB6FEE2-9A08-4F45-8724-FA31037B62C7}" destId="{BCD9F8CE-18B7-41DE-92D5-7D7116468E6C}" srcOrd="1" destOrd="0" parTransId="{08AFB6B4-D8CB-42E9-9C20-65E1835C74AF}" sibTransId="{92389672-8E4B-45F3-93D9-0F5F13A5E6C8}"/>
    <dgm:cxn modelId="{20132EE1-AF3D-4378-8A80-3B1CF71CEA33}" type="presOf" srcId="{92389672-8E4B-45F3-93D9-0F5F13A5E6C8}" destId="{75EC1824-D864-4A8F-BAF4-192AF2260CF7}" srcOrd="0" destOrd="0" presId="urn:microsoft.com/office/officeart/2005/8/layout/cycle7"/>
    <dgm:cxn modelId="{49617C36-3D0A-463C-ADC9-4F77BDFBD681}" type="presOf" srcId="{9BC46DE4-64E5-4D6B-AD4D-2FBB6F20FB46}" destId="{5D13F398-A9A9-4C70-8E00-1E433EC9950B}" srcOrd="1" destOrd="0" presId="urn:microsoft.com/office/officeart/2005/8/layout/cycle7"/>
    <dgm:cxn modelId="{7519516B-2DC7-4653-BBFA-E87F1C017DE9}" type="presParOf" srcId="{7BCD5E79-E6F4-430C-BDA7-01220CC5719C}" destId="{BA8E2748-8963-43FF-86BF-04275516F228}" srcOrd="0" destOrd="0" presId="urn:microsoft.com/office/officeart/2005/8/layout/cycle7"/>
    <dgm:cxn modelId="{5D82F601-715A-4DF1-A04E-4DEDB7D7C2C2}" type="presParOf" srcId="{7BCD5E79-E6F4-430C-BDA7-01220CC5719C}" destId="{ECEE30D4-5558-47D1-8C4C-B11B74C01A19}" srcOrd="1" destOrd="0" presId="urn:microsoft.com/office/officeart/2005/8/layout/cycle7"/>
    <dgm:cxn modelId="{6C15AA1D-9191-4438-B634-CC5D90443376}" type="presParOf" srcId="{ECEE30D4-5558-47D1-8C4C-B11B74C01A19}" destId="{5D13F398-A9A9-4C70-8E00-1E433EC9950B}" srcOrd="0" destOrd="0" presId="urn:microsoft.com/office/officeart/2005/8/layout/cycle7"/>
    <dgm:cxn modelId="{9617241E-E2FA-41B5-8CB8-BA75DA934AD3}" type="presParOf" srcId="{7BCD5E79-E6F4-430C-BDA7-01220CC5719C}" destId="{0A743625-BA2F-488E-B8FA-10AB5AFF8790}" srcOrd="2" destOrd="0" presId="urn:microsoft.com/office/officeart/2005/8/layout/cycle7"/>
    <dgm:cxn modelId="{BEA726BE-04DF-4D75-93DD-7D3AE0B51812}" type="presParOf" srcId="{7BCD5E79-E6F4-430C-BDA7-01220CC5719C}" destId="{75EC1824-D864-4A8F-BAF4-192AF2260CF7}" srcOrd="3" destOrd="0" presId="urn:microsoft.com/office/officeart/2005/8/layout/cycle7"/>
    <dgm:cxn modelId="{E0440D26-B8C0-461E-80A3-397A391ACE08}" type="presParOf" srcId="{75EC1824-D864-4A8F-BAF4-192AF2260CF7}" destId="{E14D612D-E470-43CD-9C39-A5DEB8700AAC}" srcOrd="0" destOrd="0" presId="urn:microsoft.com/office/officeart/2005/8/layout/cycle7"/>
    <dgm:cxn modelId="{875F1CA5-EE14-43DA-881F-F9CFBEA92D2E}" type="presParOf" srcId="{7BCD5E79-E6F4-430C-BDA7-01220CC5719C}" destId="{E74AE6EC-FCB1-4B7F-952B-4A1D65AF11B3}" srcOrd="4" destOrd="0" presId="urn:microsoft.com/office/officeart/2005/8/layout/cycle7"/>
    <dgm:cxn modelId="{14014417-BB57-4A44-B48A-CD065B232747}" type="presParOf" srcId="{7BCD5E79-E6F4-430C-BDA7-01220CC5719C}" destId="{2121AEEE-5F44-4D4F-81E9-E28BF178C98E}" srcOrd="5" destOrd="0" presId="urn:microsoft.com/office/officeart/2005/8/layout/cycle7"/>
    <dgm:cxn modelId="{7FD3EB9C-6085-4C1A-A7D0-2285A6F22565}" type="presParOf" srcId="{2121AEEE-5F44-4D4F-81E9-E28BF178C98E}" destId="{F03AF2AB-3048-4D05-9CB8-88485CBC23AC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B6FEE2-9A08-4F45-8724-FA31037B62C7}" type="doc">
      <dgm:prSet loTypeId="urn:microsoft.com/office/officeart/2005/8/layout/cycle7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de-CH"/>
        </a:p>
      </dgm:t>
    </dgm:pt>
    <dgm:pt modelId="{C367F041-1B7B-454B-9065-CB6FFC2E1B26}">
      <dgm:prSet phldrT="[Text]"/>
      <dgm:spPr/>
      <dgm:t>
        <a:bodyPr/>
        <a:lstStyle/>
        <a:p>
          <a:r>
            <a:rPr lang="en-US" dirty="0" smtClean="0"/>
            <a:t>CROSSTEM</a:t>
          </a:r>
          <a:endParaRPr lang="de-CH" dirty="0"/>
        </a:p>
      </dgm:t>
    </dgm:pt>
    <dgm:pt modelId="{6BF161A1-52AB-4F06-BD2D-33E98319FE50}" type="parTrans" cxnId="{2E21DF59-A477-4E0A-826D-84CEF39D1348}">
      <dgm:prSet/>
      <dgm:spPr/>
      <dgm:t>
        <a:bodyPr/>
        <a:lstStyle/>
        <a:p>
          <a:endParaRPr lang="de-CH"/>
        </a:p>
      </dgm:t>
    </dgm:pt>
    <dgm:pt modelId="{9BC46DE4-64E5-4D6B-AD4D-2FBB6F20FB46}" type="sibTrans" cxnId="{2E21DF59-A477-4E0A-826D-84CEF39D1348}">
      <dgm:prSet/>
      <dgm:spPr/>
      <dgm:t>
        <a:bodyPr/>
        <a:lstStyle/>
        <a:p>
          <a:endParaRPr lang="de-CH"/>
        </a:p>
      </dgm:t>
    </dgm:pt>
    <dgm:pt modelId="{BCD9F8CE-18B7-41DE-92D5-7D7116468E6C}">
      <dgm:prSet phldrT="[Text]"/>
      <dgm:spPr/>
      <dgm:t>
        <a:bodyPr/>
        <a:lstStyle/>
        <a:p>
          <a:r>
            <a:rPr lang="en-US" dirty="0" smtClean="0"/>
            <a:t>EUSTEM</a:t>
          </a:r>
          <a:endParaRPr lang="de-CH" dirty="0"/>
        </a:p>
      </dgm:t>
    </dgm:pt>
    <dgm:pt modelId="{08AFB6B4-D8CB-42E9-9C20-65E1835C74AF}" type="parTrans" cxnId="{25F7E99A-C6F9-44DA-8D99-997FC51BE222}">
      <dgm:prSet/>
      <dgm:spPr/>
      <dgm:t>
        <a:bodyPr/>
        <a:lstStyle/>
        <a:p>
          <a:endParaRPr lang="de-CH"/>
        </a:p>
      </dgm:t>
    </dgm:pt>
    <dgm:pt modelId="{92389672-8E4B-45F3-93D9-0F5F13A5E6C8}" type="sibTrans" cxnId="{25F7E99A-C6F9-44DA-8D99-997FC51BE222}">
      <dgm:prSet/>
      <dgm:spPr>
        <a:solidFill>
          <a:schemeClr val="bg1"/>
        </a:solidFill>
      </dgm:spPr>
      <dgm:t>
        <a:bodyPr/>
        <a:lstStyle/>
        <a:p>
          <a:endParaRPr lang="de-CH"/>
        </a:p>
      </dgm:t>
    </dgm:pt>
    <dgm:pt modelId="{93B2FA69-428C-41F5-9D21-FFB847AB7C93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smtClean="0"/>
            <a:t>CROSSTEM-HG</a:t>
          </a:r>
          <a:endParaRPr lang="de-CH" dirty="0"/>
        </a:p>
      </dgm:t>
    </dgm:pt>
    <dgm:pt modelId="{AA06888F-B2CD-4ADF-B795-1B547D1B42B5}" type="parTrans" cxnId="{5D676704-94B7-4000-8BE8-E3A298188BE2}">
      <dgm:prSet/>
      <dgm:spPr/>
      <dgm:t>
        <a:bodyPr/>
        <a:lstStyle/>
        <a:p>
          <a:endParaRPr lang="de-CH"/>
        </a:p>
      </dgm:t>
    </dgm:pt>
    <dgm:pt modelId="{0295DA67-C71B-4401-9FB8-A44558322F95}" type="sibTrans" cxnId="{5D676704-94B7-4000-8BE8-E3A298188BE2}">
      <dgm:prSet/>
      <dgm:spPr>
        <a:solidFill>
          <a:schemeClr val="accent2"/>
        </a:solidFill>
      </dgm:spPr>
      <dgm:t>
        <a:bodyPr/>
        <a:lstStyle/>
        <a:p>
          <a:endParaRPr lang="de-CH"/>
        </a:p>
      </dgm:t>
    </dgm:pt>
    <dgm:pt modelId="{7BCD5E79-E6F4-430C-BDA7-01220CC5719C}" type="pres">
      <dgm:prSet presAssocID="{EAB6FEE2-9A08-4F45-8724-FA31037B62C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CH"/>
        </a:p>
      </dgm:t>
    </dgm:pt>
    <dgm:pt modelId="{BA8E2748-8963-43FF-86BF-04275516F228}" type="pres">
      <dgm:prSet presAssocID="{C367F041-1B7B-454B-9065-CB6FFC2E1B2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ECEE30D4-5558-47D1-8C4C-B11B74C01A19}" type="pres">
      <dgm:prSet presAssocID="{9BC46DE4-64E5-4D6B-AD4D-2FBB6F20FB46}" presName="sibTrans" presStyleLbl="sibTrans2D1" presStyleIdx="0" presStyleCnt="3"/>
      <dgm:spPr/>
      <dgm:t>
        <a:bodyPr/>
        <a:lstStyle/>
        <a:p>
          <a:endParaRPr lang="de-CH"/>
        </a:p>
      </dgm:t>
    </dgm:pt>
    <dgm:pt modelId="{5D13F398-A9A9-4C70-8E00-1E433EC9950B}" type="pres">
      <dgm:prSet presAssocID="{9BC46DE4-64E5-4D6B-AD4D-2FBB6F20FB46}" presName="connectorText" presStyleLbl="sibTrans2D1" presStyleIdx="0" presStyleCnt="3"/>
      <dgm:spPr/>
      <dgm:t>
        <a:bodyPr/>
        <a:lstStyle/>
        <a:p>
          <a:endParaRPr lang="de-CH"/>
        </a:p>
      </dgm:t>
    </dgm:pt>
    <dgm:pt modelId="{0A743625-BA2F-488E-B8FA-10AB5AFF8790}" type="pres">
      <dgm:prSet presAssocID="{BCD9F8CE-18B7-41DE-92D5-7D7116468E6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75EC1824-D864-4A8F-BAF4-192AF2260CF7}" type="pres">
      <dgm:prSet presAssocID="{92389672-8E4B-45F3-93D9-0F5F13A5E6C8}" presName="sibTrans" presStyleLbl="sibTrans2D1" presStyleIdx="1" presStyleCnt="3"/>
      <dgm:spPr/>
      <dgm:t>
        <a:bodyPr/>
        <a:lstStyle/>
        <a:p>
          <a:endParaRPr lang="de-CH"/>
        </a:p>
      </dgm:t>
    </dgm:pt>
    <dgm:pt modelId="{E14D612D-E470-43CD-9C39-A5DEB8700AAC}" type="pres">
      <dgm:prSet presAssocID="{92389672-8E4B-45F3-93D9-0F5F13A5E6C8}" presName="connectorText" presStyleLbl="sibTrans2D1" presStyleIdx="1" presStyleCnt="3"/>
      <dgm:spPr/>
      <dgm:t>
        <a:bodyPr/>
        <a:lstStyle/>
        <a:p>
          <a:endParaRPr lang="de-CH"/>
        </a:p>
      </dgm:t>
    </dgm:pt>
    <dgm:pt modelId="{E74AE6EC-FCB1-4B7F-952B-4A1D65AF11B3}" type="pres">
      <dgm:prSet presAssocID="{93B2FA69-428C-41F5-9D21-FFB847AB7C9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121AEEE-5F44-4D4F-81E9-E28BF178C98E}" type="pres">
      <dgm:prSet presAssocID="{0295DA67-C71B-4401-9FB8-A44558322F95}" presName="sibTrans" presStyleLbl="sibTrans2D1" presStyleIdx="2" presStyleCnt="3"/>
      <dgm:spPr/>
      <dgm:t>
        <a:bodyPr/>
        <a:lstStyle/>
        <a:p>
          <a:endParaRPr lang="de-CH"/>
        </a:p>
      </dgm:t>
    </dgm:pt>
    <dgm:pt modelId="{F03AF2AB-3048-4D05-9CB8-88485CBC23AC}" type="pres">
      <dgm:prSet presAssocID="{0295DA67-C71B-4401-9FB8-A44558322F95}" presName="connectorText" presStyleLbl="sibTrans2D1" presStyleIdx="2" presStyleCnt="3"/>
      <dgm:spPr/>
      <dgm:t>
        <a:bodyPr/>
        <a:lstStyle/>
        <a:p>
          <a:endParaRPr lang="de-CH"/>
        </a:p>
      </dgm:t>
    </dgm:pt>
  </dgm:ptLst>
  <dgm:cxnLst>
    <dgm:cxn modelId="{2E21DF59-A477-4E0A-826D-84CEF39D1348}" srcId="{EAB6FEE2-9A08-4F45-8724-FA31037B62C7}" destId="{C367F041-1B7B-454B-9065-CB6FFC2E1B26}" srcOrd="0" destOrd="0" parTransId="{6BF161A1-52AB-4F06-BD2D-33E98319FE50}" sibTransId="{9BC46DE4-64E5-4D6B-AD4D-2FBB6F20FB46}"/>
    <dgm:cxn modelId="{8E54ABAB-5FCF-4E43-98FC-0D37D2984050}" type="presOf" srcId="{C367F041-1B7B-454B-9065-CB6FFC2E1B26}" destId="{BA8E2748-8963-43FF-86BF-04275516F228}" srcOrd="0" destOrd="0" presId="urn:microsoft.com/office/officeart/2005/8/layout/cycle7"/>
    <dgm:cxn modelId="{6C4C0E86-A5DC-4C05-BE47-B6E7B747C348}" type="presOf" srcId="{0295DA67-C71B-4401-9FB8-A44558322F95}" destId="{F03AF2AB-3048-4D05-9CB8-88485CBC23AC}" srcOrd="1" destOrd="0" presId="urn:microsoft.com/office/officeart/2005/8/layout/cycle7"/>
    <dgm:cxn modelId="{BF58906C-846D-4C65-BC6F-FA58E1E02E9C}" type="presOf" srcId="{9BC46DE4-64E5-4D6B-AD4D-2FBB6F20FB46}" destId="{5D13F398-A9A9-4C70-8E00-1E433EC9950B}" srcOrd="1" destOrd="0" presId="urn:microsoft.com/office/officeart/2005/8/layout/cycle7"/>
    <dgm:cxn modelId="{779D8FA0-8843-42DB-B900-DFB3A822B493}" type="presOf" srcId="{BCD9F8CE-18B7-41DE-92D5-7D7116468E6C}" destId="{0A743625-BA2F-488E-B8FA-10AB5AFF8790}" srcOrd="0" destOrd="0" presId="urn:microsoft.com/office/officeart/2005/8/layout/cycle7"/>
    <dgm:cxn modelId="{1B903D2B-82E2-4086-83BF-0E3DC8CAA2DD}" type="presOf" srcId="{92389672-8E4B-45F3-93D9-0F5F13A5E6C8}" destId="{E14D612D-E470-43CD-9C39-A5DEB8700AAC}" srcOrd="1" destOrd="0" presId="urn:microsoft.com/office/officeart/2005/8/layout/cycle7"/>
    <dgm:cxn modelId="{5D676704-94B7-4000-8BE8-E3A298188BE2}" srcId="{EAB6FEE2-9A08-4F45-8724-FA31037B62C7}" destId="{93B2FA69-428C-41F5-9D21-FFB847AB7C93}" srcOrd="2" destOrd="0" parTransId="{AA06888F-B2CD-4ADF-B795-1B547D1B42B5}" sibTransId="{0295DA67-C71B-4401-9FB8-A44558322F95}"/>
    <dgm:cxn modelId="{FD6ACB35-A8B4-4BA5-81A2-763E3CEE3A59}" type="presOf" srcId="{9BC46DE4-64E5-4D6B-AD4D-2FBB6F20FB46}" destId="{ECEE30D4-5558-47D1-8C4C-B11B74C01A19}" srcOrd="0" destOrd="0" presId="urn:microsoft.com/office/officeart/2005/8/layout/cycle7"/>
    <dgm:cxn modelId="{B59F43F3-37CB-48CF-B14B-2CC31A3B304D}" type="presOf" srcId="{0295DA67-C71B-4401-9FB8-A44558322F95}" destId="{2121AEEE-5F44-4D4F-81E9-E28BF178C98E}" srcOrd="0" destOrd="0" presId="urn:microsoft.com/office/officeart/2005/8/layout/cycle7"/>
    <dgm:cxn modelId="{A5EF5BBC-97A2-4D49-9CEE-15729110E123}" type="presOf" srcId="{92389672-8E4B-45F3-93D9-0F5F13A5E6C8}" destId="{75EC1824-D864-4A8F-BAF4-192AF2260CF7}" srcOrd="0" destOrd="0" presId="urn:microsoft.com/office/officeart/2005/8/layout/cycle7"/>
    <dgm:cxn modelId="{25F7E99A-C6F9-44DA-8D99-997FC51BE222}" srcId="{EAB6FEE2-9A08-4F45-8724-FA31037B62C7}" destId="{BCD9F8CE-18B7-41DE-92D5-7D7116468E6C}" srcOrd="1" destOrd="0" parTransId="{08AFB6B4-D8CB-42E9-9C20-65E1835C74AF}" sibTransId="{92389672-8E4B-45F3-93D9-0F5F13A5E6C8}"/>
    <dgm:cxn modelId="{F2C74268-C722-441B-BAC7-1399B6B1EBAC}" type="presOf" srcId="{EAB6FEE2-9A08-4F45-8724-FA31037B62C7}" destId="{7BCD5E79-E6F4-430C-BDA7-01220CC5719C}" srcOrd="0" destOrd="0" presId="urn:microsoft.com/office/officeart/2005/8/layout/cycle7"/>
    <dgm:cxn modelId="{37FE9BF4-03E9-4D31-A3E1-04F22E94B6D4}" type="presOf" srcId="{93B2FA69-428C-41F5-9D21-FFB847AB7C93}" destId="{E74AE6EC-FCB1-4B7F-952B-4A1D65AF11B3}" srcOrd="0" destOrd="0" presId="urn:microsoft.com/office/officeart/2005/8/layout/cycle7"/>
    <dgm:cxn modelId="{F0E651B6-7D14-4773-9320-8FE2E17FEB10}" type="presParOf" srcId="{7BCD5E79-E6F4-430C-BDA7-01220CC5719C}" destId="{BA8E2748-8963-43FF-86BF-04275516F228}" srcOrd="0" destOrd="0" presId="urn:microsoft.com/office/officeart/2005/8/layout/cycle7"/>
    <dgm:cxn modelId="{D5437334-948E-40FB-BDF7-1FF04AC46D13}" type="presParOf" srcId="{7BCD5E79-E6F4-430C-BDA7-01220CC5719C}" destId="{ECEE30D4-5558-47D1-8C4C-B11B74C01A19}" srcOrd="1" destOrd="0" presId="urn:microsoft.com/office/officeart/2005/8/layout/cycle7"/>
    <dgm:cxn modelId="{1B09E229-02CB-4782-8DC8-847F25CC0CFE}" type="presParOf" srcId="{ECEE30D4-5558-47D1-8C4C-B11B74C01A19}" destId="{5D13F398-A9A9-4C70-8E00-1E433EC9950B}" srcOrd="0" destOrd="0" presId="urn:microsoft.com/office/officeart/2005/8/layout/cycle7"/>
    <dgm:cxn modelId="{8B379CA1-1F7F-499C-9904-60B3551BA9EA}" type="presParOf" srcId="{7BCD5E79-E6F4-430C-BDA7-01220CC5719C}" destId="{0A743625-BA2F-488E-B8FA-10AB5AFF8790}" srcOrd="2" destOrd="0" presId="urn:microsoft.com/office/officeart/2005/8/layout/cycle7"/>
    <dgm:cxn modelId="{43A02DD4-7FC8-478A-90DA-F704356FED44}" type="presParOf" srcId="{7BCD5E79-E6F4-430C-BDA7-01220CC5719C}" destId="{75EC1824-D864-4A8F-BAF4-192AF2260CF7}" srcOrd="3" destOrd="0" presId="urn:microsoft.com/office/officeart/2005/8/layout/cycle7"/>
    <dgm:cxn modelId="{03605108-9D1C-421B-8040-F4FAA65D8609}" type="presParOf" srcId="{75EC1824-D864-4A8F-BAF4-192AF2260CF7}" destId="{E14D612D-E470-43CD-9C39-A5DEB8700AAC}" srcOrd="0" destOrd="0" presId="urn:microsoft.com/office/officeart/2005/8/layout/cycle7"/>
    <dgm:cxn modelId="{57931FE8-83E3-4294-926B-2A6A1342DD66}" type="presParOf" srcId="{7BCD5E79-E6F4-430C-BDA7-01220CC5719C}" destId="{E74AE6EC-FCB1-4B7F-952B-4A1D65AF11B3}" srcOrd="4" destOrd="0" presId="urn:microsoft.com/office/officeart/2005/8/layout/cycle7"/>
    <dgm:cxn modelId="{22CA59B9-9D95-4044-84A8-ABBA397CCABE}" type="presParOf" srcId="{7BCD5E79-E6F4-430C-BDA7-01220CC5719C}" destId="{2121AEEE-5F44-4D4F-81E9-E28BF178C98E}" srcOrd="5" destOrd="0" presId="urn:microsoft.com/office/officeart/2005/8/layout/cycle7"/>
    <dgm:cxn modelId="{21DA764F-EB00-4F4A-9B35-7EE3DBB121A8}" type="presParOf" srcId="{2121AEEE-5F44-4D4F-81E9-E28BF178C98E}" destId="{F03AF2AB-3048-4D05-9CB8-88485CBC23AC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D292E-2985-42BF-8C89-CDEE1C99766F}">
      <dsp:nvSpPr>
        <dsp:cNvPr id="0" name=""/>
        <dsp:cNvSpPr/>
      </dsp:nvSpPr>
      <dsp:spPr>
        <a:xfrm>
          <a:off x="1656316" y="620848"/>
          <a:ext cx="2130606" cy="2188948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i="1" u="sng" kern="1200" dirty="0" smtClean="0"/>
            <a:t> Electricity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i="1" u="sng" kern="1200" dirty="0" smtClean="0"/>
            <a:t>Supply Options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Gas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Renewables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Import</a:t>
          </a:r>
          <a:endParaRPr lang="en-GB" sz="1400" kern="1200" dirty="0"/>
        </a:p>
      </dsp:txBody>
      <dsp:txXfrm>
        <a:off x="1968336" y="941412"/>
        <a:ext cx="1506566" cy="1547820"/>
      </dsp:txXfrm>
    </dsp:sp>
    <dsp:sp modelId="{4DD2A885-D241-4DE3-9578-A277FA40BAF2}">
      <dsp:nvSpPr>
        <dsp:cNvPr id="0" name=""/>
        <dsp:cNvSpPr/>
      </dsp:nvSpPr>
      <dsp:spPr>
        <a:xfrm rot="13396455">
          <a:off x="1741590" y="717915"/>
          <a:ext cx="166888" cy="3065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 rot="10800000">
        <a:off x="1784849" y="796383"/>
        <a:ext cx="116822" cy="183922"/>
      </dsp:txXfrm>
    </dsp:sp>
    <dsp:sp modelId="{5494376C-1783-4E77-95C1-634F8C9AD0B0}">
      <dsp:nvSpPr>
        <dsp:cNvPr id="0" name=""/>
        <dsp:cNvSpPr/>
      </dsp:nvSpPr>
      <dsp:spPr>
        <a:xfrm>
          <a:off x="927961" y="215"/>
          <a:ext cx="901583" cy="901583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Supply Security</a:t>
          </a:r>
          <a:endParaRPr lang="en-GB" sz="1400" b="1" kern="1200" dirty="0"/>
        </a:p>
      </dsp:txBody>
      <dsp:txXfrm>
        <a:off x="1059995" y="132249"/>
        <a:ext cx="637515" cy="637515"/>
      </dsp:txXfrm>
    </dsp:sp>
    <dsp:sp modelId="{262F4305-81AC-4888-9AFC-615C6839873B}">
      <dsp:nvSpPr>
        <dsp:cNvPr id="0" name=""/>
        <dsp:cNvSpPr/>
      </dsp:nvSpPr>
      <dsp:spPr>
        <a:xfrm rot="19065807">
          <a:off x="3552994" y="722578"/>
          <a:ext cx="186503" cy="3065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3560257" y="802691"/>
        <a:ext cx="130552" cy="183922"/>
      </dsp:txXfrm>
    </dsp:sp>
    <dsp:sp modelId="{62F86626-D6E5-4FB9-AB91-0CD04A6185EE}">
      <dsp:nvSpPr>
        <dsp:cNvPr id="0" name=""/>
        <dsp:cNvSpPr/>
      </dsp:nvSpPr>
      <dsp:spPr>
        <a:xfrm>
          <a:off x="3663384" y="218"/>
          <a:ext cx="901583" cy="901583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Cost of Supply</a:t>
          </a:r>
          <a:endParaRPr lang="en-GB" sz="1400" b="1" kern="1200" dirty="0"/>
        </a:p>
      </dsp:txBody>
      <dsp:txXfrm>
        <a:off x="3795418" y="132252"/>
        <a:ext cx="637515" cy="637515"/>
      </dsp:txXfrm>
    </dsp:sp>
    <dsp:sp modelId="{15492463-C586-498D-BC69-23770E616CFE}">
      <dsp:nvSpPr>
        <dsp:cNvPr id="0" name=""/>
        <dsp:cNvSpPr/>
      </dsp:nvSpPr>
      <dsp:spPr>
        <a:xfrm rot="2497824">
          <a:off x="3559889" y="2385860"/>
          <a:ext cx="177231" cy="3065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>
        <a:off x="3566603" y="2429507"/>
        <a:ext cx="124062" cy="183922"/>
      </dsp:txXfrm>
    </dsp:sp>
    <dsp:sp modelId="{104020D2-E40E-4D0C-9623-2A2823AD9991}">
      <dsp:nvSpPr>
        <dsp:cNvPr id="0" name=""/>
        <dsp:cNvSpPr/>
      </dsp:nvSpPr>
      <dsp:spPr>
        <a:xfrm>
          <a:off x="3663377" y="2502215"/>
          <a:ext cx="901583" cy="901583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Climate change</a:t>
          </a:r>
          <a:endParaRPr lang="en-GB" sz="1400" b="1" kern="1200" dirty="0"/>
        </a:p>
      </dsp:txBody>
      <dsp:txXfrm>
        <a:off x="3795411" y="2634249"/>
        <a:ext cx="637515" cy="637515"/>
      </dsp:txXfrm>
    </dsp:sp>
    <dsp:sp modelId="{EF2CCEE6-3E90-4FDE-88CA-E8AE5E14FCC6}">
      <dsp:nvSpPr>
        <dsp:cNvPr id="0" name=""/>
        <dsp:cNvSpPr/>
      </dsp:nvSpPr>
      <dsp:spPr>
        <a:xfrm rot="8253549">
          <a:off x="1763484" y="2375035"/>
          <a:ext cx="138159" cy="3065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 rot="10800000">
        <a:off x="1799502" y="2422358"/>
        <a:ext cx="96711" cy="183922"/>
      </dsp:txXfrm>
    </dsp:sp>
    <dsp:sp modelId="{F074E5CA-FF20-4FC6-99B0-5F1ACAA1F424}">
      <dsp:nvSpPr>
        <dsp:cNvPr id="0" name=""/>
        <dsp:cNvSpPr/>
      </dsp:nvSpPr>
      <dsp:spPr>
        <a:xfrm>
          <a:off x="867946" y="2492482"/>
          <a:ext cx="1021637" cy="901583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scene3d>
            <a:camera prst="orthographicFront">
              <a:rot lat="0" lon="0" rev="0"/>
            </a:camera>
            <a:lightRig rig="threePt" dir="t"/>
          </a:scene3d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System balancing</a:t>
          </a:r>
          <a:endParaRPr lang="en-GB" sz="1400" b="1" kern="1200" dirty="0"/>
        </a:p>
      </dsp:txBody>
      <dsp:txXfrm>
        <a:off x="1017561" y="2624516"/>
        <a:ext cx="722407" cy="6375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E2748-8963-43FF-86BF-04275516F228}">
      <dsp:nvSpPr>
        <dsp:cNvPr id="0" name=""/>
        <dsp:cNvSpPr/>
      </dsp:nvSpPr>
      <dsp:spPr>
        <a:xfrm>
          <a:off x="2801912" y="1160"/>
          <a:ext cx="2928987" cy="14644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CROSSTEM</a:t>
          </a:r>
          <a:endParaRPr lang="de-CH" sz="4000" kern="1200" dirty="0"/>
        </a:p>
      </dsp:txBody>
      <dsp:txXfrm>
        <a:off x="2844806" y="44054"/>
        <a:ext cx="2843199" cy="1378705"/>
      </dsp:txXfrm>
    </dsp:sp>
    <dsp:sp modelId="{ECEE30D4-5558-47D1-8C4C-B11B74C01A19}">
      <dsp:nvSpPr>
        <dsp:cNvPr id="0" name=""/>
        <dsp:cNvSpPr/>
      </dsp:nvSpPr>
      <dsp:spPr>
        <a:xfrm rot="3600000">
          <a:off x="4712917" y="2570257"/>
          <a:ext cx="1523921" cy="51257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2300" kern="1200"/>
        </a:p>
      </dsp:txBody>
      <dsp:txXfrm>
        <a:off x="4866689" y="2672771"/>
        <a:ext cx="1216377" cy="307544"/>
      </dsp:txXfrm>
    </dsp:sp>
    <dsp:sp modelId="{0A743625-BA2F-488E-B8FA-10AB5AFF8790}">
      <dsp:nvSpPr>
        <dsp:cNvPr id="0" name=""/>
        <dsp:cNvSpPr/>
      </dsp:nvSpPr>
      <dsp:spPr>
        <a:xfrm>
          <a:off x="5218857" y="4187432"/>
          <a:ext cx="2928987" cy="1464493"/>
        </a:xfrm>
        <a:prstGeom prst="roundRect">
          <a:avLst>
            <a:gd name="adj" fmla="val 10000"/>
          </a:avLst>
        </a:prstGeom>
        <a:solidFill>
          <a:schemeClr val="accent2">
            <a:hueOff val="-7200000"/>
            <a:satOff val="-25001"/>
            <a:lumOff val="30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EUSTEM</a:t>
          </a:r>
          <a:endParaRPr lang="de-CH" sz="4000" kern="1200" dirty="0"/>
        </a:p>
      </dsp:txBody>
      <dsp:txXfrm>
        <a:off x="5261751" y="4230326"/>
        <a:ext cx="2843199" cy="1378705"/>
      </dsp:txXfrm>
    </dsp:sp>
    <dsp:sp modelId="{75EC1824-D864-4A8F-BAF4-192AF2260CF7}">
      <dsp:nvSpPr>
        <dsp:cNvPr id="0" name=""/>
        <dsp:cNvSpPr/>
      </dsp:nvSpPr>
      <dsp:spPr>
        <a:xfrm rot="10800000">
          <a:off x="3504445" y="4663392"/>
          <a:ext cx="1523921" cy="512572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2300" kern="1200"/>
        </a:p>
      </dsp:txBody>
      <dsp:txXfrm rot="10800000">
        <a:off x="3658217" y="4765906"/>
        <a:ext cx="1216377" cy="307544"/>
      </dsp:txXfrm>
    </dsp:sp>
    <dsp:sp modelId="{E74AE6EC-FCB1-4B7F-952B-4A1D65AF11B3}">
      <dsp:nvSpPr>
        <dsp:cNvPr id="0" name=""/>
        <dsp:cNvSpPr/>
      </dsp:nvSpPr>
      <dsp:spPr>
        <a:xfrm>
          <a:off x="384967" y="4187432"/>
          <a:ext cx="2928987" cy="146449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CROSSTEM-HG</a:t>
          </a:r>
          <a:endParaRPr lang="de-CH" sz="4000" kern="1200" dirty="0"/>
        </a:p>
      </dsp:txBody>
      <dsp:txXfrm>
        <a:off x="427861" y="4230326"/>
        <a:ext cx="2843199" cy="1378705"/>
      </dsp:txXfrm>
    </dsp:sp>
    <dsp:sp modelId="{2121AEEE-5F44-4D4F-81E9-E28BF178C98E}">
      <dsp:nvSpPr>
        <dsp:cNvPr id="0" name=""/>
        <dsp:cNvSpPr/>
      </dsp:nvSpPr>
      <dsp:spPr>
        <a:xfrm rot="18000000">
          <a:off x="2295972" y="2570257"/>
          <a:ext cx="1523921" cy="51257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2300" kern="1200"/>
        </a:p>
      </dsp:txBody>
      <dsp:txXfrm>
        <a:off x="2449744" y="2672771"/>
        <a:ext cx="1216377" cy="3075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E2748-8963-43FF-86BF-04275516F228}">
      <dsp:nvSpPr>
        <dsp:cNvPr id="0" name=""/>
        <dsp:cNvSpPr/>
      </dsp:nvSpPr>
      <dsp:spPr>
        <a:xfrm>
          <a:off x="2801912" y="1160"/>
          <a:ext cx="2928987" cy="14644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CROSSTEM</a:t>
          </a:r>
          <a:endParaRPr lang="de-CH" sz="4000" kern="1200" dirty="0"/>
        </a:p>
      </dsp:txBody>
      <dsp:txXfrm>
        <a:off x="2844806" y="44054"/>
        <a:ext cx="2843199" cy="1378705"/>
      </dsp:txXfrm>
    </dsp:sp>
    <dsp:sp modelId="{ECEE30D4-5558-47D1-8C4C-B11B74C01A19}">
      <dsp:nvSpPr>
        <dsp:cNvPr id="0" name=""/>
        <dsp:cNvSpPr/>
      </dsp:nvSpPr>
      <dsp:spPr>
        <a:xfrm rot="3600000">
          <a:off x="4712917" y="2570257"/>
          <a:ext cx="1523921" cy="51257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2300" kern="1200"/>
        </a:p>
      </dsp:txBody>
      <dsp:txXfrm>
        <a:off x="4866689" y="2672771"/>
        <a:ext cx="1216377" cy="307544"/>
      </dsp:txXfrm>
    </dsp:sp>
    <dsp:sp modelId="{0A743625-BA2F-488E-B8FA-10AB5AFF8790}">
      <dsp:nvSpPr>
        <dsp:cNvPr id="0" name=""/>
        <dsp:cNvSpPr/>
      </dsp:nvSpPr>
      <dsp:spPr>
        <a:xfrm>
          <a:off x="5218857" y="4187432"/>
          <a:ext cx="2928987" cy="1464493"/>
        </a:xfrm>
        <a:prstGeom prst="roundRect">
          <a:avLst>
            <a:gd name="adj" fmla="val 10000"/>
          </a:avLst>
        </a:prstGeom>
        <a:solidFill>
          <a:schemeClr val="accent2">
            <a:hueOff val="-7200000"/>
            <a:satOff val="-25001"/>
            <a:lumOff val="30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EUSTEM</a:t>
          </a:r>
          <a:endParaRPr lang="de-CH" sz="4000" kern="1200" dirty="0"/>
        </a:p>
      </dsp:txBody>
      <dsp:txXfrm>
        <a:off x="5261751" y="4230326"/>
        <a:ext cx="2843199" cy="1378705"/>
      </dsp:txXfrm>
    </dsp:sp>
    <dsp:sp modelId="{75EC1824-D864-4A8F-BAF4-192AF2260CF7}">
      <dsp:nvSpPr>
        <dsp:cNvPr id="0" name=""/>
        <dsp:cNvSpPr/>
      </dsp:nvSpPr>
      <dsp:spPr>
        <a:xfrm rot="10800000">
          <a:off x="3504445" y="4663392"/>
          <a:ext cx="1523921" cy="512572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2300" kern="1200"/>
        </a:p>
      </dsp:txBody>
      <dsp:txXfrm rot="10800000">
        <a:off x="3658217" y="4765906"/>
        <a:ext cx="1216377" cy="307544"/>
      </dsp:txXfrm>
    </dsp:sp>
    <dsp:sp modelId="{E74AE6EC-FCB1-4B7F-952B-4A1D65AF11B3}">
      <dsp:nvSpPr>
        <dsp:cNvPr id="0" name=""/>
        <dsp:cNvSpPr/>
      </dsp:nvSpPr>
      <dsp:spPr>
        <a:xfrm>
          <a:off x="384967" y="4187432"/>
          <a:ext cx="2928987" cy="146449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CROSSTEM-HG</a:t>
          </a:r>
          <a:endParaRPr lang="de-CH" sz="4000" kern="1200" dirty="0"/>
        </a:p>
      </dsp:txBody>
      <dsp:txXfrm>
        <a:off x="427861" y="4230326"/>
        <a:ext cx="2843199" cy="1378705"/>
      </dsp:txXfrm>
    </dsp:sp>
    <dsp:sp modelId="{2121AEEE-5F44-4D4F-81E9-E28BF178C98E}">
      <dsp:nvSpPr>
        <dsp:cNvPr id="0" name=""/>
        <dsp:cNvSpPr/>
      </dsp:nvSpPr>
      <dsp:spPr>
        <a:xfrm rot="18000000">
          <a:off x="2295972" y="2570257"/>
          <a:ext cx="1523921" cy="51257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CH" sz="2300" kern="1200"/>
        </a:p>
      </dsp:txBody>
      <dsp:txXfrm>
        <a:off x="2449744" y="2672771"/>
        <a:ext cx="1216377" cy="307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280395" cy="34312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5605" tIns="47802" rIns="95605" bIns="47802" numCol="1" anchor="t" anchorCtr="0" compatLnSpc="1">
            <a:prstTxWarp prst="textNoShape">
              <a:avLst/>
            </a:prstTxWarp>
          </a:bodyPr>
          <a:lstStyle>
            <a:lvl1pPr defTabSz="955320" eaLnBrk="0" hangingPunct="0">
              <a:defRPr sz="1200" baseline="300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3856" y="1"/>
            <a:ext cx="4280395" cy="34312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5605" tIns="47802" rIns="95605" bIns="47802" numCol="1" anchor="t" anchorCtr="0" compatLnSpc="1">
            <a:prstTxWarp prst="textNoShape">
              <a:avLst/>
            </a:prstTxWarp>
          </a:bodyPr>
          <a:lstStyle>
            <a:lvl1pPr algn="r" defTabSz="955320" eaLnBrk="0" hangingPunct="0">
              <a:defRPr sz="1200" baseline="300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514880"/>
            <a:ext cx="4280395" cy="34312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5605" tIns="47802" rIns="95605" bIns="47802" numCol="1" anchor="b" anchorCtr="0" compatLnSpc="1">
            <a:prstTxWarp prst="textNoShape">
              <a:avLst/>
            </a:prstTxWarp>
          </a:bodyPr>
          <a:lstStyle>
            <a:lvl1pPr defTabSz="955320" eaLnBrk="0" hangingPunct="0">
              <a:defRPr sz="1200" baseline="300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3856" y="6514880"/>
            <a:ext cx="4280395" cy="34312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5605" tIns="47802" rIns="95605" bIns="47802" numCol="1" anchor="b" anchorCtr="0" compatLnSpc="1">
            <a:prstTxWarp prst="textNoShape">
              <a:avLst/>
            </a:prstTxWarp>
          </a:bodyPr>
          <a:lstStyle>
            <a:lvl1pPr algn="r" defTabSz="955320" eaLnBrk="0" hangingPunct="0">
              <a:defRPr sz="1200" baseline="300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2D5648DE-2FB8-4595-9208-CE70A75DAF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857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280395" cy="34312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5605" tIns="47802" rIns="95605" bIns="47802" numCol="1" anchor="t" anchorCtr="0" compatLnSpc="1">
            <a:prstTxWarp prst="textNoShape">
              <a:avLst/>
            </a:prstTxWarp>
          </a:bodyPr>
          <a:lstStyle>
            <a:lvl1pPr defTabSz="955320" eaLnBrk="0" hangingPunct="0">
              <a:defRPr sz="1200" baseline="300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3856" y="1"/>
            <a:ext cx="4280395" cy="343121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5605" tIns="47802" rIns="95605" bIns="47802" numCol="1" anchor="t" anchorCtr="0" compatLnSpc="1">
            <a:prstTxWarp prst="textNoShape">
              <a:avLst/>
            </a:prstTxWarp>
          </a:bodyPr>
          <a:lstStyle>
            <a:lvl1pPr algn="r" defTabSz="955320" eaLnBrk="0" hangingPunct="0">
              <a:defRPr sz="1200" baseline="300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27388" y="515938"/>
            <a:ext cx="3424237" cy="257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8120" y="3257992"/>
            <a:ext cx="7238012" cy="3084776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5605" tIns="47802" rIns="95605" bIns="478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514880"/>
            <a:ext cx="4280395" cy="34312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5605" tIns="47802" rIns="95605" bIns="47802" numCol="1" anchor="b" anchorCtr="0" compatLnSpc="1">
            <a:prstTxWarp prst="textNoShape">
              <a:avLst/>
            </a:prstTxWarp>
          </a:bodyPr>
          <a:lstStyle>
            <a:lvl1pPr defTabSz="955320" eaLnBrk="0" hangingPunct="0">
              <a:defRPr sz="1200" baseline="300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3856" y="6514880"/>
            <a:ext cx="4280395" cy="34312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5605" tIns="47802" rIns="95605" bIns="47802" numCol="1" anchor="b" anchorCtr="0" compatLnSpc="1">
            <a:prstTxWarp prst="textNoShape">
              <a:avLst/>
            </a:prstTxWarp>
          </a:bodyPr>
          <a:lstStyle>
            <a:lvl1pPr algn="r" defTabSz="955320" eaLnBrk="0" hangingPunct="0">
              <a:defRPr sz="1200" baseline="300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5AC4BA36-E8CD-4AE4-80E1-16B53948E92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8860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pitchFamily="-108" charset="-128"/>
        <a:cs typeface="ヒラギノ角ゴ Pro W3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pitchFamily="-112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lasticity_(economics)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Tx/>
              <a:buChar char="•"/>
            </a:pPr>
            <a:r>
              <a:rPr lang="en-US" sz="12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Important for energy security</a:t>
            </a:r>
          </a:p>
          <a:p>
            <a:pPr>
              <a:buFontTx/>
              <a:buChar char="•"/>
            </a:pPr>
            <a:r>
              <a:rPr lang="en-US" sz="12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Source of revenue</a:t>
            </a:r>
          </a:p>
          <a:p>
            <a:pPr>
              <a:buFontTx/>
              <a:buChar char="•"/>
            </a:pPr>
            <a:r>
              <a:rPr lang="en-US" sz="12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Clean source of energy</a:t>
            </a:r>
          </a:p>
          <a:p>
            <a:endParaRPr lang="en-GB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65952EE-7A03-4CBB-88AD-39A1BB278D2D}" type="slidenum">
              <a:rPr lang="de-DE" smtClean="0">
                <a:ea typeface="ヒラギノ角ゴ Pro W3"/>
                <a:cs typeface="ヒラギノ角ゴ Pro W3"/>
              </a:rPr>
              <a:pPr/>
              <a:t>3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552264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t>Why 2000-2010 – not all data available for 2010, incomplete…so avergae AF and EFF etc used…to avoid singel year error..</a:t>
            </a:r>
          </a:p>
          <a:p>
            <a:endParaRPr lang="en-US" smtClean="0">
              <a:latin typeface="Times" pitchFamily="18" charset="0"/>
              <a:ea typeface="ヒラギノ角ゴ Pro W3"/>
              <a:cs typeface="ヒラギノ角ゴ Pro W3"/>
            </a:endParaRPr>
          </a:p>
          <a:p>
            <a:r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t>Time hoizon – long time horizon,</a:t>
            </a:r>
          </a:p>
          <a:p>
            <a:r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t>Timeslice – intertemporal detail</a:t>
            </a:r>
          </a:p>
          <a:p>
            <a:r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t>And detailed reference electricity system – with all the </a:t>
            </a:r>
            <a:endParaRPr lang="de-CH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5DE0E98-0870-424F-8389-F11ADF23348F}" type="slidenum">
              <a:rPr lang="de-DE" smtClean="0">
                <a:ea typeface="ヒラギノ角ゴ Pro W3"/>
                <a:cs typeface="ヒラギノ角ゴ Pro W3"/>
              </a:rPr>
              <a:pPr/>
              <a:t>12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105895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715">
              <a:defRPr/>
            </a:pPr>
            <a:r>
              <a:rPr lang="en-US" dirty="0" smtClean="0"/>
              <a:t>Talked about technology learning curves etc…</a:t>
            </a:r>
            <a:endParaRPr lang="de-CH" dirty="0" smtClean="0"/>
          </a:p>
          <a:p>
            <a:endParaRPr lang="en-US" dirty="0" smtClean="0"/>
          </a:p>
          <a:p>
            <a:pPr rtl="0" eaLnBrk="1" fontAlgn="b" latinLnBrk="0" hangingPunct="1"/>
            <a:r>
              <a:rPr lang="de-CH" b="1" dirty="0"/>
              <a:t>Growth (%)</a:t>
            </a:r>
            <a:endParaRPr lang="de-CH" dirty="0"/>
          </a:p>
          <a:p>
            <a:pPr rtl="0" eaLnBrk="1" fontAlgn="b" latinLnBrk="0" hangingPunct="1"/>
            <a:r>
              <a:rPr lang="en-US" b="1" dirty="0"/>
              <a:t>2010 – 2050</a:t>
            </a:r>
            <a:endParaRPr lang="de-CH" dirty="0"/>
          </a:p>
          <a:p>
            <a:pPr rtl="0" eaLnBrk="1" fontAlgn="b" latinLnBrk="0" hangingPunct="1"/>
            <a:r>
              <a:rPr lang="en-US" b="1" dirty="0"/>
              <a:t>AT - 2.4%</a:t>
            </a:r>
            <a:endParaRPr lang="de-CH" dirty="0"/>
          </a:p>
          <a:p>
            <a:pPr rtl="0" eaLnBrk="1" fontAlgn="b" latinLnBrk="0" hangingPunct="1"/>
            <a:r>
              <a:rPr lang="en-US" b="1" dirty="0"/>
              <a:t>FR - 4.1%</a:t>
            </a:r>
            <a:endParaRPr lang="de-CH" dirty="0"/>
          </a:p>
          <a:p>
            <a:pPr rtl="0" eaLnBrk="1" fontAlgn="b" latinLnBrk="0" hangingPunct="1"/>
            <a:r>
              <a:rPr lang="en-US" b="1" dirty="0"/>
              <a:t>DE - 1.3%</a:t>
            </a:r>
            <a:endParaRPr lang="de-CH" dirty="0"/>
          </a:p>
          <a:p>
            <a:pPr rtl="0" eaLnBrk="1" fontAlgn="b" latinLnBrk="0" hangingPunct="1"/>
            <a:r>
              <a:rPr lang="en-US" b="1" dirty="0"/>
              <a:t>IT - 3.2%</a:t>
            </a:r>
            <a:endParaRPr lang="de-CH" dirty="0"/>
          </a:p>
          <a:p>
            <a:r>
              <a:rPr lang="en-US" dirty="0" smtClean="0"/>
              <a:t>CH – 17%</a:t>
            </a:r>
          </a:p>
          <a:p>
            <a:endParaRPr lang="en-US" dirty="0" smtClean="0"/>
          </a:p>
          <a:p>
            <a:r>
              <a:rPr lang="en-US" dirty="0" smtClean="0"/>
              <a:t>Lignite cost from personal communication with Birgit G</a:t>
            </a:r>
            <a:endParaRPr lang="de-CH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922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dirty="0" smtClean="0">
                <a:latin typeface="Times" pitchFamily="18" charset="0"/>
                <a:ea typeface="ヒラギノ角ゴ Pro W3"/>
                <a:cs typeface="ヒラギノ角ゴ Pro W3"/>
              </a:rPr>
              <a:t>Why imports in </a:t>
            </a:r>
            <a:r>
              <a:rPr lang="en-GB" dirty="0" err="1" smtClean="0">
                <a:latin typeface="Times" pitchFamily="18" charset="0"/>
                <a:ea typeface="ヒラギノ角ゴ Pro W3"/>
                <a:cs typeface="ヒラギノ角ゴ Pro W3"/>
              </a:rPr>
              <a:t>LeastCost</a:t>
            </a:r>
            <a:r>
              <a:rPr lang="en-GB" dirty="0" smtClean="0">
                <a:latin typeface="Times" pitchFamily="18" charset="0"/>
                <a:ea typeface="ヒラギノ角ゴ Pro W3"/>
                <a:cs typeface="ヒラギノ角ゴ Pro W3"/>
              </a:rPr>
              <a:t>-</a:t>
            </a:r>
            <a:r>
              <a:rPr lang="en-GB" baseline="0" dirty="0" smtClean="0">
                <a:latin typeface="Times" pitchFamily="18" charset="0"/>
                <a:ea typeface="ヒラギノ角ゴ Pro W3"/>
                <a:cs typeface="ヒラギノ角ゴ Pro W3"/>
              </a:rPr>
              <a:t> 9% in 2050, 6% in </a:t>
            </a:r>
            <a:r>
              <a:rPr lang="en-GB" baseline="0" dirty="0" err="1" smtClean="0">
                <a:latin typeface="Times" pitchFamily="18" charset="0"/>
                <a:ea typeface="ヒラギノ角ゴ Pro W3"/>
                <a:cs typeface="ヒラギノ角ゴ Pro W3"/>
              </a:rPr>
              <a:t>noNUC</a:t>
            </a:r>
            <a:r>
              <a:rPr lang="en-GB" baseline="0" dirty="0" smtClean="0">
                <a:latin typeface="Times" pitchFamily="18" charset="0"/>
                <a:ea typeface="ヒラギノ角ゴ Pro W3"/>
                <a:cs typeface="ヒラギノ角ゴ Pro W3"/>
              </a:rPr>
              <a:t> Because limit on nuclear </a:t>
            </a:r>
          </a:p>
          <a:p>
            <a:r>
              <a:rPr lang="en-GB" baseline="0" dirty="0" smtClean="0">
                <a:latin typeface="Times" pitchFamily="18" charset="0"/>
                <a:ea typeface="ヒラギノ角ゴ Pro W3"/>
                <a:cs typeface="ヒラギノ角ゴ Pro W3"/>
              </a:rPr>
              <a:t>CO2 scenario – Demand increase in other regions very high – Exhausting their CCS and renewable potentials</a:t>
            </a:r>
          </a:p>
          <a:p>
            <a:r>
              <a:rPr lang="en-GB" baseline="0" dirty="0" smtClean="0">
                <a:latin typeface="Times" pitchFamily="18" charset="0"/>
                <a:ea typeface="ヒラギノ角ゴ Pro W3"/>
                <a:cs typeface="ヒラギノ角ゴ Pro W3"/>
              </a:rPr>
              <a:t>As CH has CCS storage potential it can export. </a:t>
            </a:r>
          </a:p>
          <a:p>
            <a:endParaRPr lang="en-GB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5FB8C93-85FB-4ACC-BDD8-0BE7DFEE9ADA}" type="slidenum">
              <a:rPr lang="de-DE" smtClean="0">
                <a:ea typeface="ヒラギノ角ゴ Pro W3"/>
                <a:cs typeface="ヒラギノ角ゴ Pro W3"/>
              </a:rPr>
              <a:pPr/>
              <a:t>18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322720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Coal + coal ccs over gas due to emissions + wind technology more cost effective…Gas 90% flexible generation</a:t>
            </a:r>
            <a:r>
              <a:rPr lang="en-US" baseline="0" dirty="0" smtClean="0"/>
              <a:t> to supplement flexible hydro…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Else wind and coal and coal CCS most cost effective. </a:t>
            </a:r>
          </a:p>
          <a:p>
            <a:r>
              <a:rPr lang="en-US" baseline="0" dirty="0" smtClean="0"/>
              <a:t>CO2 scenario – Germany exhausted…becomes net importer… one of the exporters is </a:t>
            </a:r>
            <a:r>
              <a:rPr lang="en-US" baseline="0" dirty="0" err="1" smtClean="0"/>
              <a:t>CH..one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austria</a:t>
            </a:r>
            <a:r>
              <a:rPr lang="en-US" baseline="0" dirty="0" smtClean="0"/>
              <a:t>…and one is </a:t>
            </a:r>
            <a:r>
              <a:rPr lang="en-US" baseline="0" dirty="0" err="1" smtClean="0"/>
              <a:t>france</a:t>
            </a:r>
            <a:r>
              <a:rPr lang="en-US" baseline="0" dirty="0" smtClean="0"/>
              <a:t>… </a:t>
            </a:r>
            <a:r>
              <a:rPr lang="en-US" baseline="0" dirty="0" err="1" smtClean="0"/>
              <a:t>italy</a:t>
            </a:r>
            <a:r>
              <a:rPr lang="en-US" baseline="0" dirty="0" smtClean="0"/>
              <a:t> not because of no direct border else has to go through CH…</a:t>
            </a:r>
          </a:p>
          <a:p>
            <a:r>
              <a:rPr lang="en-US" baseline="0" dirty="0" smtClean="0"/>
              <a:t>Second part can only be explained by load curves…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6468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22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3919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NoNUC has gas plant</a:t>
            </a:r>
            <a:r>
              <a:rPr lang="en-US" baseline="0" dirty="0" smtClean="0"/>
              <a:t> investments – lower than Nuclear or renewables </a:t>
            </a:r>
          </a:p>
          <a:p>
            <a:r>
              <a:rPr lang="en-US" dirty="0" smtClean="0"/>
              <a:t>When Total System Costs are</a:t>
            </a:r>
            <a:r>
              <a:rPr lang="en-US" baseline="0" dirty="0" smtClean="0"/>
              <a:t> looked at, fuel prices also come into play which makes </a:t>
            </a:r>
            <a:r>
              <a:rPr lang="en-US" baseline="0" dirty="0" err="1" smtClean="0"/>
              <a:t>noNUC</a:t>
            </a:r>
            <a:r>
              <a:rPr lang="en-US" baseline="0" dirty="0" smtClean="0"/>
              <a:t> more expensive than LC. CO2 still expensive</a:t>
            </a:r>
          </a:p>
          <a:p>
            <a:r>
              <a:rPr lang="en-US" baseline="0" dirty="0" smtClean="0"/>
              <a:t>Once you include trade revenue, it’s a much different picture – CO2 becomes less expensive than NoNUC – only because of its CCS potentials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6468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  <a:ln/>
        </p:spPr>
      </p:sp>
      <p:sp>
        <p:nvSpPr>
          <p:cNvPr id="62466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45643" indent="-345643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dirty="0"/>
              <a:t>No ramp up/ramp down</a:t>
            </a:r>
          </a:p>
          <a:p>
            <a:pPr marL="345643" indent="-345643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dirty="0"/>
              <a:t>Model represents perfect sunny day and wind…not the case..</a:t>
            </a:r>
            <a:r>
              <a:rPr lang="en-GB" dirty="0" err="1"/>
              <a:t>alll</a:t>
            </a:r>
            <a:r>
              <a:rPr lang="en-GB" dirty="0"/>
              <a:t> winter weekdays will not be windy…wind as covering a lot of </a:t>
            </a:r>
            <a:r>
              <a:rPr lang="en-GB" dirty="0" err="1"/>
              <a:t>baseload</a:t>
            </a:r>
            <a:r>
              <a:rPr lang="en-GB" dirty="0"/>
              <a:t>…back up generation will be </a:t>
            </a:r>
            <a:r>
              <a:rPr lang="en-GB" dirty="0" err="1"/>
              <a:t>required..if</a:t>
            </a:r>
            <a:r>
              <a:rPr lang="en-GB" dirty="0"/>
              <a:t> necessary for all the 200 GW of wind and 100 GW of Solar..</a:t>
            </a:r>
          </a:p>
        </p:txBody>
      </p:sp>
      <p:sp>
        <p:nvSpPr>
          <p:cNvPr id="6246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2BCB71D-05BD-4152-9E76-04ABB072F2B8}" type="slidenum">
              <a:rPr lang="de-DE" smtClean="0">
                <a:ea typeface="ヒラギノ角ゴ Pro W3"/>
                <a:cs typeface="ヒラギノ角ゴ Pro W3"/>
              </a:rPr>
              <a:pPr/>
              <a:t>25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123045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Quantify effect of fringe region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25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CCS scenario, nuclear </a:t>
            </a:r>
            <a:r>
              <a:rPr lang="en-US" dirty="0" err="1" smtClean="0"/>
              <a:t>phaseout</a:t>
            </a:r>
            <a:r>
              <a:rPr lang="en-US" dirty="0" smtClean="0"/>
              <a:t> – and their</a:t>
            </a:r>
            <a:r>
              <a:rPr lang="en-US" baseline="0" dirty="0" smtClean="0"/>
              <a:t> effects on </a:t>
            </a:r>
            <a:r>
              <a:rPr lang="en-US" baseline="0" dirty="0" err="1" smtClean="0"/>
              <a:t>switzerland</a:t>
            </a:r>
            <a:r>
              <a:rPr lang="en-US" baseline="0" dirty="0" smtClean="0"/>
              <a:t> explored</a:t>
            </a:r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759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628E709-E085-404F-B0E7-0770585681B1}" type="slidenum">
              <a:rPr lang="de-DE" smtClean="0">
                <a:ea typeface="ヒラギノ角ゴ Pro W3"/>
                <a:cs typeface="ヒラギノ角ゴ Pro W3"/>
              </a:rPr>
              <a:pPr/>
              <a:t>4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036419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  <a:ln/>
        </p:spPr>
      </p:sp>
      <p:sp>
        <p:nvSpPr>
          <p:cNvPr id="66562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66563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0644C29-5D79-4530-B9CA-1CE1D47C74B5}" type="slidenum">
              <a:rPr lang="de-DE" smtClean="0">
                <a:ea typeface="ヒラギノ角ゴ Pro W3"/>
                <a:cs typeface="ヒラギノ角ゴ Pro W3"/>
              </a:rPr>
              <a:pPr/>
              <a:t>29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3693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Quantify effect of fringe region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25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Needs to be storage that can store this excess energy…. Or an equivalent flexible technology that can cope with this…</a:t>
            </a:r>
          </a:p>
          <a:p>
            <a:r>
              <a:rPr lang="en-US" dirty="0" smtClean="0"/>
              <a:t>We don’t know if curtailment is in here – we assume not</a:t>
            </a:r>
          </a:p>
          <a:p>
            <a:endParaRPr lang="en-US" dirty="0" smtClean="0"/>
          </a:p>
          <a:p>
            <a:r>
              <a:rPr lang="en-US" dirty="0" smtClean="0"/>
              <a:t>Or a combination of the both…..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14592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Can the model satisfy the demand using the capacity investment decisions made in CROSSTEM</a:t>
            </a:r>
          </a:p>
          <a:p>
            <a:r>
              <a:rPr lang="en-US" dirty="0" smtClean="0"/>
              <a:t>Does it have enough storage</a:t>
            </a:r>
            <a:r>
              <a:rPr lang="en-US" baseline="0" dirty="0" smtClean="0"/>
              <a:t> and flexible generation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have seen In CROSSTEM – </a:t>
            </a:r>
            <a:r>
              <a:rPr lang="en-US" dirty="0" err="1" smtClean="0"/>
              <a:t>Avrage</a:t>
            </a:r>
            <a:r>
              <a:rPr lang="en-US" dirty="0" smtClean="0"/>
              <a:t> profiles – No problem</a:t>
            </a:r>
          </a:p>
          <a:p>
            <a:endParaRPr lang="en-US" dirty="0" smtClean="0"/>
          </a:p>
          <a:p>
            <a:r>
              <a:rPr lang="en-US" dirty="0" smtClean="0"/>
              <a:t>But what about on an hourly level</a:t>
            </a:r>
            <a:endParaRPr lang="de-CH" dirty="0" smtClean="0"/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884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Capacity for all regions – Decarbonization scenario…</a:t>
            </a:r>
          </a:p>
          <a:p>
            <a:endParaRPr lang="en-US" dirty="0" smtClean="0"/>
          </a:p>
          <a:p>
            <a:r>
              <a:rPr lang="en-US" dirty="0" smtClean="0"/>
              <a:t>Solar and Wind – quasi fixed generation due to fixed capacity and availability numbers… Solar also allowed to be </a:t>
            </a:r>
            <a:r>
              <a:rPr lang="en-US" dirty="0" err="1" smtClean="0"/>
              <a:t>curtailled</a:t>
            </a:r>
            <a:r>
              <a:rPr lang="en-US" dirty="0" smtClean="0"/>
              <a:t>… (</a:t>
            </a:r>
            <a:r>
              <a:rPr lang="en-US" dirty="0" err="1" smtClean="0"/>
              <a:t>curtailement</a:t>
            </a:r>
            <a:r>
              <a:rPr lang="en-US" baseline="0" dirty="0" smtClean="0"/>
              <a:t> in CROSSTEM not taken into account – hence availability factor of 48% not 40% from CROSSTEM)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Introduce some level of </a:t>
            </a:r>
            <a:r>
              <a:rPr lang="en-US" baseline="0" dirty="0" err="1" smtClean="0"/>
              <a:t>stochasticity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Trade – net importer no net</a:t>
            </a:r>
            <a:r>
              <a:rPr lang="en-US" baseline="0" dirty="0" smtClean="0"/>
              <a:t> exporter, all that is kept from CROSSTEM – Just actual trade numbers not </a:t>
            </a:r>
            <a:r>
              <a:rPr lang="en-US" baseline="0" dirty="0" err="1" smtClean="0"/>
              <a:t>fixed..some</a:t>
            </a:r>
            <a:r>
              <a:rPr lang="en-US" baseline="0" dirty="0" smtClean="0"/>
              <a:t> flexibility needed…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Some imports from Others allowed….shown in trade results..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Model was developed in last three weeks…so I have not got a 100% grasp on it yet….still need a lot of </a:t>
            </a:r>
            <a:r>
              <a:rPr lang="en-US" baseline="0" dirty="0" err="1" smtClean="0"/>
              <a:t>analysing</a:t>
            </a:r>
            <a:r>
              <a:rPr lang="en-US" baseline="0" dirty="0" smtClean="0"/>
              <a:t>…but I will try my best to explain the result and answer your questions….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2802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Switzerland still</a:t>
            </a:r>
            <a:r>
              <a:rPr lang="en-US" baseline="0" dirty="0" smtClean="0"/>
              <a:t> a net exporter in summer… solar and dam hydro is used to balance the load…river hydro also plays a role, reducing during high solar hours…and weekends…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44722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bigger</a:t>
            </a:r>
            <a:r>
              <a:rPr lang="de-DE" dirty="0" smtClean="0"/>
              <a:t> </a:t>
            </a:r>
            <a:r>
              <a:rPr lang="de-DE" dirty="0" err="1" smtClean="0"/>
              <a:t>always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better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Taken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electricity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all countries….96%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total </a:t>
            </a:r>
            <a:r>
              <a:rPr lang="de-DE" baseline="0" dirty="0" err="1" smtClean="0"/>
              <a:t>generation</a:t>
            </a:r>
            <a:r>
              <a:rPr lang="de-DE" baseline="0" dirty="0" smtClean="0"/>
              <a:t>, 90%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installed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capacity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EU28 + CH + NOR</a:t>
            </a:r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1722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seen how</a:t>
            </a:r>
            <a:r>
              <a:rPr lang="en-US" baseline="0" dirty="0" smtClean="0"/>
              <a:t> 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75973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253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 certain given boundary conditions…what if one aspect was changed…what would be the cost optimal solution…how would the technology mix look like… what are the CO2 emissions like </a:t>
            </a:r>
            <a:r>
              <a:rPr lang="en-US" dirty="0" err="1" smtClean="0"/>
              <a:t>etc.etc</a:t>
            </a:r>
            <a:r>
              <a:rPr lang="en-US" dirty="0" smtClean="0"/>
              <a:t>.</a:t>
            </a:r>
          </a:p>
          <a:p>
            <a:r>
              <a:rPr lang="en-US" dirty="0" smtClean="0"/>
              <a:t>Modelling not completely useless…please don’t say otherwise cause you will break my heart…</a:t>
            </a:r>
          </a:p>
          <a:p>
            <a:r>
              <a:rPr lang="en-US" dirty="0" err="1" smtClean="0"/>
              <a:t>gy</a:t>
            </a:r>
            <a:r>
              <a:rPr lang="en-US" baseline="0" dirty="0" smtClean="0"/>
              <a:t> policy began after oil crisis in 70s</a:t>
            </a:r>
          </a:p>
          <a:p>
            <a:endParaRPr lang="en-US" baseline="0" dirty="0" smtClean="0"/>
          </a:p>
          <a:p>
            <a:r>
              <a:rPr lang="en-US" baseline="0" dirty="0" smtClean="0"/>
              <a:t>Optimization – in cost/emissions/other factors disadvantage – resolution in time and space</a:t>
            </a:r>
          </a:p>
          <a:p>
            <a:r>
              <a:rPr lang="en-US" baseline="0" dirty="0" smtClean="0"/>
              <a:t>Simulation – no optimization – but </a:t>
            </a:r>
            <a:r>
              <a:rPr lang="en-US" baseline="0" dirty="0" err="1" smtClean="0"/>
              <a:t>behaviours</a:t>
            </a:r>
            <a:r>
              <a:rPr lang="en-US" baseline="0" dirty="0" smtClean="0"/>
              <a:t> are simulated to see effects – problem is complex and uncertainty high (results difficult to explain), and </a:t>
            </a:r>
            <a:r>
              <a:rPr lang="en-US" baseline="0" dirty="0" err="1" smtClean="0"/>
              <a:t>transparancy</a:t>
            </a:r>
            <a:r>
              <a:rPr lang="en-US" baseline="0" dirty="0" smtClean="0"/>
              <a:t> low</a:t>
            </a:r>
          </a:p>
          <a:p>
            <a:r>
              <a:rPr lang="en-US" baseline="0" dirty="0" smtClean="0"/>
              <a:t>Market models – focus on temporal resolution (hourly, 15 min, even 1 min) – usually no capacity expansion and over shorter timescales</a:t>
            </a:r>
          </a:p>
          <a:p>
            <a:r>
              <a:rPr lang="en-US" baseline="0" dirty="0" smtClean="0"/>
              <a:t>Qualitative – simple models, transparent, to check technical and economic feasibility, simple calculations to show extent to which different technologies could reduce emissions. – </a:t>
            </a:r>
            <a:r>
              <a:rPr lang="en-US" baseline="0" dirty="0" err="1" smtClean="0"/>
              <a:t>disadv</a:t>
            </a:r>
            <a:r>
              <a:rPr lang="en-US" baseline="0" dirty="0" smtClean="0"/>
              <a:t> – no human factors included (political will, </a:t>
            </a:r>
            <a:r>
              <a:rPr lang="en-US" baseline="0" dirty="0" err="1" smtClean="0"/>
              <a:t>behaviour</a:t>
            </a:r>
            <a:r>
              <a:rPr lang="en-US" baseline="0" dirty="0" smtClean="0"/>
              <a:t>, public acceptance) </a:t>
            </a:r>
          </a:p>
          <a:p>
            <a:endParaRPr lang="en-US" baseline="0" dirty="0" smtClean="0"/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5476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study their own assumptions</a:t>
            </a:r>
            <a:r>
              <a:rPr lang="en-US" baseline="0" dirty="0" smtClean="0"/>
              <a:t> on demand drivers and their influence</a:t>
            </a:r>
            <a:endParaRPr lang="en-US" dirty="0" smtClean="0"/>
          </a:p>
          <a:p>
            <a:r>
              <a:rPr lang="en-US" dirty="0" smtClean="0"/>
              <a:t>Not just efficiency measures</a:t>
            </a:r>
          </a:p>
          <a:p>
            <a:r>
              <a:rPr lang="en-US" dirty="0" smtClean="0"/>
              <a:t>But behavioral changes needed and assumed</a:t>
            </a:r>
          </a:p>
          <a:p>
            <a:r>
              <a:rPr lang="en-US" dirty="0" smtClean="0"/>
              <a:t>PSI</a:t>
            </a:r>
            <a:r>
              <a:rPr lang="en-US" baseline="0" dirty="0" smtClean="0"/>
              <a:t> sys study – whole energy system model – endogenous electricity demand - </a:t>
            </a:r>
            <a:r>
              <a:rPr lang="en-US" baseline="0" dirty="0" err="1" smtClean="0"/>
              <a:t>elc</a:t>
            </a:r>
            <a:r>
              <a:rPr lang="en-US" baseline="0" dirty="0" smtClean="0"/>
              <a:t> demand increasing – to increase efficiency in the energy system and substitute combusted oil products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" charset="0"/>
                <a:ea typeface="ヒラギノ角ゴ Pro W3" pitchFamily="-108" charset="-128"/>
                <a:cs typeface="ヒラギノ角ゴ Pro W3" pitchFamily="-108" charset="-128"/>
              </a:rPr>
              <a:t>A </a:t>
            </a:r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Times" charset="0"/>
                <a:ea typeface="ヒラギノ角ゴ Pro W3" pitchFamily="-108" charset="-128"/>
                <a:cs typeface="ヒラギノ角ゴ Pro W3" pitchFamily="-108" charset="-128"/>
              </a:rPr>
              <a:t>demand-side model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" charset="0"/>
                <a:ea typeface="ヒラギノ角ゴ Pro W3" pitchFamily="-108" charset="-128"/>
                <a:cs typeface="ヒラギノ角ゴ Pro W3" pitchFamily="-108" charset="-128"/>
              </a:rPr>
              <a:t>determines the energy demands based on assumed pathways of population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" charset="0"/>
                <a:ea typeface="ヒラギノ角ゴ Pro W3" pitchFamily="-108" charset="-128"/>
                <a:cs typeface="ヒラギノ角ゴ Pro W3" pitchFamily="-108" charset="-128"/>
              </a:rPr>
              <a:t>and of GDP, as well as by assumptions on structural changes, electricity prices and “technological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" charset="0"/>
                <a:ea typeface="ヒラギノ角ゴ Pro W3" pitchFamily="-108" charset="-128"/>
                <a:cs typeface="ヒラギノ角ゴ Pro W3" pitchFamily="-108" charset="-128"/>
              </a:rPr>
              <a:t>innovations” [1] (p. 9). The model seems to be a simulation (or accounting) model; unfortunately,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" charset="0"/>
                <a:ea typeface="ヒラギノ角ゴ Pro W3" pitchFamily="-108" charset="-128"/>
                <a:cs typeface="ヒラギノ角ゴ Pro W3" pitchFamily="-108" charset="-128"/>
              </a:rPr>
              <a:t>many more details are not disclosed in the study itself</a:t>
            </a:r>
            <a:endParaRPr lang="en-US" baseline="0" dirty="0" smtClean="0"/>
          </a:p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Times" charset="0"/>
                <a:ea typeface="ヒラギノ角ゴ Pro W3" pitchFamily="-108" charset="-128"/>
                <a:cs typeface="ヒラギノ角ゴ Pro W3" pitchFamily="-108" charset="-128"/>
              </a:rPr>
              <a:t>Demand-side models: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" charset="0"/>
                <a:ea typeface="ヒラギノ角ゴ Pro W3" pitchFamily="-108" charset="-128"/>
                <a:cs typeface="ヒラギノ角ゴ Pro W3" pitchFamily="-108" charset="-128"/>
              </a:rPr>
              <a:t>Each demand sectors of the energy systems, that is, residential, commercial,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" charset="0"/>
                <a:ea typeface="ヒラギノ角ゴ Pro W3" pitchFamily="-108" charset="-128"/>
                <a:cs typeface="ヒラギノ角ゴ Pro W3" pitchFamily="-108" charset="-128"/>
              </a:rPr>
              <a:t>industry and transport sector, has a simulation model to project energy demands. For example, demand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" charset="0"/>
                <a:ea typeface="ヒラギノ角ゴ Pro W3" pitchFamily="-108" charset="-128"/>
                <a:cs typeface="ヒラギノ角ゴ Pro W3" pitchFamily="-108" charset="-128"/>
              </a:rPr>
              <a:t>for household appliances is calculated as follows. The set of appliances is partitioned in detail,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" charset="0"/>
                <a:ea typeface="ヒラギノ角ゴ Pro W3" pitchFamily="-108" charset="-128"/>
                <a:cs typeface="ヒラギノ角ゴ Pro W3" pitchFamily="-108" charset="-128"/>
              </a:rPr>
              <a:t>for example in different cooling, heating, electronic media, and lighting devices with own input assumptions.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" charset="0"/>
                <a:ea typeface="ヒラギノ角ゴ Pro W3" pitchFamily="-108" charset="-128"/>
                <a:cs typeface="ヒラギノ角ゴ Pro W3" pitchFamily="-108" charset="-128"/>
              </a:rPr>
              <a:t>The time series that are input to the model are: the number of households, the devices’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" charset="0"/>
                <a:ea typeface="ヒラギノ角ゴ Pro W3" pitchFamily="-108" charset="-128"/>
                <a:cs typeface="ヒラギノ角ゴ Pro W3" pitchFamily="-108" charset="-128"/>
              </a:rPr>
              <a:t>efficiency, their size per household (includes an assumed substitution by other devices) and lifetime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" charset="0"/>
                <a:ea typeface="ヒラギノ角ゴ Pro W3" pitchFamily="-108" charset="-128"/>
                <a:cs typeface="ヒラギノ角ゴ Pro W3" pitchFamily="-108" charset="-128"/>
              </a:rPr>
              <a:t>the devices. The current demand is simply obtained by dividing the number of devices by its assumed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" charset="0"/>
                <a:ea typeface="ヒラギノ角ゴ Pro W3" pitchFamily="-108" charset="-128"/>
                <a:cs typeface="ヒラギノ角ゴ Pro W3" pitchFamily="-108" charset="-128"/>
              </a:rPr>
              <a:t>efficiency, and summing over the devices. Some of the input parameters depend on policy assumptions,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Times" charset="0"/>
                <a:ea typeface="ヒラギノ角ゴ Pro W3" pitchFamily="-108" charset="-128"/>
                <a:cs typeface="ヒラギノ角ゴ Pro W3" pitchFamily="-108" charset="-128"/>
              </a:rPr>
              <a:t>for example the efficiency and size; see Figure 4, Figure 5, and [33] (p. 15).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1296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0296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108700" y="355600"/>
            <a:ext cx="2357438" cy="1770063"/>
          </a:xfrm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dirty="0" smtClean="0">
                <a:latin typeface="Times" pitchFamily="18" charset="0"/>
                <a:ea typeface="ヒラギノ角ゴ Pro W3"/>
                <a:cs typeface="ヒラギノ角ゴ Pro W3"/>
              </a:rPr>
              <a:t>Why Solar in single</a:t>
            </a:r>
            <a:r>
              <a:rPr lang="en-GB" baseline="0" dirty="0" smtClean="0">
                <a:latin typeface="Times" pitchFamily="18" charset="0"/>
                <a:ea typeface="ヒラギノ角ゴ Pro W3"/>
                <a:cs typeface="ヒラギノ角ゴ Pro W3"/>
              </a:rPr>
              <a:t> region vs no Solar in multi region – is it because of cheaper import prices in CROSSTEM – yes it is…once I put CROSSTEM MC into STEM-E run, I get no solar, but majority flexible gas… Also I import/export 250 instead of 190 in CROSSTEM-</a:t>
            </a:r>
            <a:r>
              <a:rPr lang="en-GB" baseline="0" dirty="0" err="1" smtClean="0">
                <a:latin typeface="Times" pitchFamily="18" charset="0"/>
                <a:ea typeface="ヒラギノ角ゴ Pro W3"/>
                <a:cs typeface="ヒラギノ角ゴ Pro W3"/>
              </a:rPr>
              <a:t>Ch</a:t>
            </a:r>
            <a:r>
              <a:rPr lang="en-GB" baseline="0" dirty="0" smtClean="0">
                <a:latin typeface="Times" pitchFamily="18" charset="0"/>
                <a:ea typeface="ヒラギノ角ゴ Pro W3"/>
                <a:cs typeface="ヒラギノ角ゴ Pro W3"/>
              </a:rPr>
              <a:t> and 120 in CROSSTEM. Next slide show the price differences. And check which season is importing and which season is exporting (see notes for hypothesis)…</a:t>
            </a:r>
          </a:p>
          <a:p>
            <a:endParaRPr lang="en-GB" baseline="0" dirty="0" smtClean="0">
              <a:latin typeface="Times" pitchFamily="18" charset="0"/>
              <a:ea typeface="ヒラギノ角ゴ Pro W3"/>
              <a:cs typeface="ヒラギノ角ゴ Pro W3"/>
            </a:endParaRPr>
          </a:p>
          <a:p>
            <a:r>
              <a:rPr lang="en-GB" baseline="0" dirty="0" smtClean="0">
                <a:latin typeface="Times" pitchFamily="18" charset="0"/>
                <a:ea typeface="ヒラギノ角ゴ Pro W3"/>
                <a:cs typeface="ヒラギノ角ゴ Pro W3"/>
              </a:rPr>
              <a:t>hence winter demand more readily met with imports. – cross check it with another CROSSTEM-CH run with lower import/export prices.</a:t>
            </a:r>
            <a:endParaRPr lang="en-GB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FBABB41-0911-419F-AFD4-54950F4D4E46}" type="slidenum">
              <a:rPr lang="de-DE" smtClean="0">
                <a:ea typeface="ヒラギノ角ゴ Pro W3"/>
                <a:cs typeface="ヒラギノ角ゴ Pro W3"/>
              </a:rPr>
              <a:pPr/>
              <a:t>55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1129052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the double peak</a:t>
            </a:r>
            <a:r>
              <a:rPr lang="en-US" baseline="0" dirty="0" smtClean="0"/>
              <a:t> in CROSSTEM-CH – show the electricity import/export price curves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Why the profile in CROSSTEM -&gt; Go through the </a:t>
            </a:r>
            <a:r>
              <a:rPr lang="en-US" baseline="0" dirty="0" err="1" smtClean="0"/>
              <a:t>countrywise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loadcurves</a:t>
            </a:r>
            <a:r>
              <a:rPr lang="en-US" baseline="0" dirty="0" smtClean="0"/>
              <a:t> – why </a:t>
            </a:r>
            <a:r>
              <a:rPr lang="en-US" baseline="0" dirty="0" err="1" smtClean="0"/>
              <a:t>switzerland</a:t>
            </a:r>
            <a:r>
              <a:rPr lang="en-US" baseline="0" dirty="0" smtClean="0"/>
              <a:t> doesn’t invest in solar in a baseline scenario, instead how it profits from surrounding countries.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Who is importing…why this difference??</a:t>
            </a:r>
          </a:p>
          <a:p>
            <a:endParaRPr lang="en-US" baseline="0" dirty="0" smtClean="0"/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62836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b="1" smtClean="0">
                <a:latin typeface="Times" pitchFamily="18" charset="0"/>
                <a:ea typeface="ヒラギノ角ゴ Pro W3"/>
                <a:cs typeface="ヒラギノ角ゴ Pro W3"/>
              </a:rPr>
              <a:t>Price elasticity of demand</a:t>
            </a:r>
            <a:r>
              <a:rPr lang="en-GB" smtClean="0">
                <a:latin typeface="Times" pitchFamily="18" charset="0"/>
                <a:ea typeface="ヒラギノ角ゴ Pro W3"/>
                <a:cs typeface="ヒラギノ角ゴ Pro W3"/>
              </a:rPr>
              <a:t> (</a:t>
            </a:r>
            <a:r>
              <a:rPr lang="en-GB" b="1" smtClean="0">
                <a:latin typeface="Times" pitchFamily="18" charset="0"/>
                <a:ea typeface="ヒラギノ角ゴ Pro W3"/>
                <a:cs typeface="ヒラギノ角ゴ Pro W3"/>
              </a:rPr>
              <a:t>PED</a:t>
            </a:r>
            <a:r>
              <a:rPr lang="en-GB" smtClean="0">
                <a:latin typeface="Times" pitchFamily="18" charset="0"/>
                <a:ea typeface="ヒラギノ角ゴ Pro W3"/>
                <a:cs typeface="ヒラギノ角ゴ Pro W3"/>
              </a:rPr>
              <a:t> or </a:t>
            </a:r>
            <a:r>
              <a:rPr lang="en-GB" b="1" smtClean="0">
                <a:latin typeface="Times" pitchFamily="18" charset="0"/>
                <a:ea typeface="ヒラギノ角ゴ Pro W3"/>
                <a:cs typeface="ヒラギノ角ゴ Pro W3"/>
              </a:rPr>
              <a:t>E</a:t>
            </a:r>
            <a:r>
              <a:rPr lang="en-GB" b="1" baseline="-25000" smtClean="0">
                <a:latin typeface="Times" pitchFamily="18" charset="0"/>
                <a:ea typeface="ヒラギノ角ゴ Pro W3"/>
                <a:cs typeface="ヒラギノ角ゴ Pro W3"/>
              </a:rPr>
              <a:t>d</a:t>
            </a:r>
            <a:r>
              <a:rPr lang="en-GB" smtClean="0">
                <a:latin typeface="Times" pitchFamily="18" charset="0"/>
                <a:ea typeface="ヒラギノ角ゴ Pro W3"/>
                <a:cs typeface="ヒラギノ角ゴ Pro W3"/>
              </a:rPr>
              <a:t>) is a measure used in economics to show the responsiveness, or </a:t>
            </a:r>
            <a:r>
              <a:rPr lang="en-GB" smtClean="0">
                <a:latin typeface="Times" pitchFamily="18" charset="0"/>
                <a:ea typeface="ヒラギノ角ゴ Pro W3"/>
                <a:cs typeface="ヒラギノ角ゴ Pro W3"/>
                <a:hlinkClick r:id="rId3" tooltip="Elasticity (economics)"/>
              </a:rPr>
              <a:t>elasticity</a:t>
            </a:r>
            <a:r>
              <a:rPr lang="en-GB" smtClean="0">
                <a:latin typeface="Times" pitchFamily="18" charset="0"/>
                <a:ea typeface="ヒラギノ角ゴ Pro W3"/>
                <a:cs typeface="ヒラギノ角ゴ Pro W3"/>
              </a:rPr>
              <a:t>, of the quantity demanded of a good or service to a change in its price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D359C2F-DD65-420A-965A-B24E018F8DE7}" type="slidenum">
              <a:rPr lang="de-DE" smtClean="0">
                <a:ea typeface="ヒラギノ角ゴ Pro W3"/>
                <a:cs typeface="ヒラギノ角ゴ Pro W3"/>
              </a:rPr>
              <a:pPr/>
              <a:t>62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329258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latin typeface="Times" pitchFamily="18" charset="0"/>
                <a:ea typeface="ヒラギノ角ゴ Pro W3"/>
                <a:cs typeface="ヒラギノ角ゴ Pro W3"/>
              </a:rPr>
              <a:t>Gas supply from Russia ? – international politics</a:t>
            </a:r>
          </a:p>
          <a:p>
            <a:r>
              <a:rPr lang="en-US" dirty="0" smtClean="0">
                <a:latin typeface="Times" pitchFamily="18" charset="0"/>
                <a:ea typeface="ヒラギノ角ゴ Pro W3"/>
                <a:cs typeface="ヒラギノ角ゴ Pro W3"/>
              </a:rPr>
              <a:t>CO2</a:t>
            </a:r>
            <a:r>
              <a:rPr lang="en-US" baseline="0" dirty="0" smtClean="0">
                <a:latin typeface="Times" pitchFamily="18" charset="0"/>
                <a:ea typeface="ヒラギノ角ゴ Pro W3"/>
                <a:cs typeface="ヒラギノ角ゴ Pro W3"/>
              </a:rPr>
              <a:t> emissions – international policies – supply security</a:t>
            </a:r>
          </a:p>
          <a:p>
            <a:r>
              <a:rPr lang="en-US" baseline="0" dirty="0" smtClean="0">
                <a:latin typeface="Times" pitchFamily="18" charset="0"/>
                <a:ea typeface="ヒラギノ角ゴ Pro W3"/>
                <a:cs typeface="ヒラギノ角ゴ Pro W3"/>
              </a:rPr>
              <a:t>Technological advances</a:t>
            </a:r>
          </a:p>
          <a:p>
            <a:endParaRPr lang="de-CH" dirty="0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83F403A-C272-4883-86C3-BA721CC2C12A}" type="slidenum">
              <a:rPr lang="de-DE" smtClean="0">
                <a:ea typeface="ヒラギノ角ゴ Pro W3"/>
                <a:cs typeface="ヒラギノ角ゴ Pro W3"/>
              </a:rPr>
              <a:pPr/>
              <a:t>6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18793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problems</a:t>
            </a:r>
            <a:r>
              <a:rPr lang="en-US" baseline="0" dirty="0" smtClean="0"/>
              <a:t> -&gt; Intermittency of renewables have to be represented.</a:t>
            </a:r>
          </a:p>
          <a:p>
            <a:r>
              <a:rPr lang="en-US" baseline="0" dirty="0" smtClean="0"/>
              <a:t>Long term capacity planning models have low temporal resolution – could have high impact for intermittent renewables.</a:t>
            </a:r>
          </a:p>
          <a:p>
            <a:r>
              <a:rPr lang="en-US" baseline="0" dirty="0" smtClean="0"/>
              <a:t>Low temporal resolution -&gt;inaccurate representation of residual load curve -&gt;sub optimal investments and overestimation in uptake of IHRES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understimation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operational </a:t>
            </a:r>
            <a:r>
              <a:rPr lang="de-CH" baseline="0" dirty="0" err="1" smtClean="0"/>
              <a:t>costs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when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compared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with</a:t>
            </a:r>
            <a:r>
              <a:rPr lang="de-CH" baseline="0" dirty="0" smtClean="0"/>
              <a:t> Unit </a:t>
            </a:r>
            <a:r>
              <a:rPr lang="de-CH" baseline="0" dirty="0" err="1" smtClean="0"/>
              <a:t>commitment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models</a:t>
            </a:r>
            <a:r>
              <a:rPr lang="de-CH" baseline="0" dirty="0" smtClean="0"/>
              <a:t> (</a:t>
            </a:r>
            <a:r>
              <a:rPr lang="de-CH" baseline="0" dirty="0" err="1" smtClean="0"/>
              <a:t>low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tempresolution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vs</a:t>
            </a:r>
            <a:r>
              <a:rPr lang="de-CH" baseline="0" dirty="0" smtClean="0"/>
              <a:t> UC </a:t>
            </a:r>
            <a:r>
              <a:rPr lang="de-CH" baseline="0" dirty="0" err="1" smtClean="0"/>
              <a:t>model</a:t>
            </a:r>
            <a:r>
              <a:rPr lang="de-CH" baseline="0" dirty="0" smtClean="0"/>
              <a:t> </a:t>
            </a:r>
            <a:r>
              <a:rPr lang="de-CH" baseline="0" dirty="0" err="1" smtClean="0"/>
              <a:t>underperdicts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by</a:t>
            </a:r>
            <a:r>
              <a:rPr lang="de-CH" baseline="0" dirty="0" smtClean="0"/>
              <a:t> 3-58% </a:t>
            </a:r>
            <a:r>
              <a:rPr lang="de-CH" baseline="0" dirty="0" err="1" smtClean="0"/>
              <a:t>based</a:t>
            </a:r>
            <a:r>
              <a:rPr lang="de-CH" baseline="0" dirty="0" smtClean="0"/>
              <a:t> on </a:t>
            </a:r>
            <a:r>
              <a:rPr lang="de-CH" baseline="0" dirty="0" err="1" smtClean="0"/>
              <a:t>share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IHRES, </a:t>
            </a:r>
            <a:r>
              <a:rPr lang="de-CH" baseline="0" dirty="0" err="1" smtClean="0"/>
              <a:t>hightemp</a:t>
            </a:r>
            <a:r>
              <a:rPr lang="de-CH" baseline="0" dirty="0" smtClean="0"/>
              <a:t> </a:t>
            </a:r>
            <a:r>
              <a:rPr lang="de-CH" baseline="0" dirty="0" err="1" smtClean="0"/>
              <a:t>vs</a:t>
            </a:r>
            <a:r>
              <a:rPr lang="de-CH" baseline="0" dirty="0" smtClean="0"/>
              <a:t> UC </a:t>
            </a:r>
            <a:r>
              <a:rPr lang="de-CH" baseline="0" dirty="0" err="1" smtClean="0"/>
              <a:t>model</a:t>
            </a:r>
            <a:r>
              <a:rPr lang="de-CH" baseline="0" dirty="0" smtClean="0"/>
              <a:t> 3-23%).</a:t>
            </a:r>
          </a:p>
          <a:p>
            <a:r>
              <a:rPr lang="en-US" baseline="0" dirty="0" smtClean="0"/>
              <a:t>All the abovementioned models except PSI-</a:t>
            </a:r>
            <a:r>
              <a:rPr lang="en-US" baseline="0" dirty="0" err="1" smtClean="0"/>
              <a:t>elc</a:t>
            </a:r>
            <a:r>
              <a:rPr lang="en-US" baseline="0" dirty="0" smtClean="0"/>
              <a:t> (STEM-E) have low time resolution – they cross check with UC models</a:t>
            </a:r>
          </a:p>
          <a:p>
            <a:endParaRPr lang="en-US" baseline="0" dirty="0" smtClean="0"/>
          </a:p>
          <a:p>
            <a:r>
              <a:rPr lang="en-US" baseline="0" dirty="0" smtClean="0"/>
              <a:t>2</a:t>
            </a:r>
            <a:r>
              <a:rPr lang="en-US" baseline="30000" dirty="0" smtClean="0"/>
              <a:t>nd</a:t>
            </a:r>
            <a:r>
              <a:rPr lang="en-US" baseline="0" dirty="0" smtClean="0"/>
              <a:t> drawback – single region models – exogenous assumptions regarding imports/exports.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714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pitchFamily="18" charset="0"/>
                <a:ea typeface="ヒラギノ角ゴ Pro W3"/>
                <a:cs typeface="ヒラギノ角ゴ Pro W3"/>
              </a:rPr>
              <a:t>Why model caliberated to 2000-2010 – not all data available for 2010…so historical AF, EFF used for caliberation…</a:t>
            </a:r>
          </a:p>
          <a:p>
            <a:r>
              <a:rPr lang="de-CH" smtClean="0">
                <a:latin typeface="Times" pitchFamily="18" charset="0"/>
                <a:ea typeface="ヒラギノ角ゴ Pro W3"/>
                <a:cs typeface="ヒラギノ角ゴ Pro W3"/>
              </a:rPr>
              <a:t>See Cost of ad hoc- limitations – why trade not good</a:t>
            </a:r>
          </a:p>
          <a:p>
            <a:endParaRPr lang="de-CH" smtClean="0">
              <a:latin typeface="Times" pitchFamily="18" charset="0"/>
              <a:ea typeface="ヒラギノ角ゴ Pro W3"/>
              <a:cs typeface="ヒラギノ角ゴ Pro W3"/>
            </a:endParaRPr>
          </a:p>
          <a:p>
            <a:r>
              <a:rPr lang="de-CH" smtClean="0">
                <a:latin typeface="Times" pitchFamily="18" charset="0"/>
                <a:ea typeface="ヒラギノ角ゴ Pro W3"/>
                <a:cs typeface="ヒラギノ角ゴ Pro W3"/>
              </a:rPr>
              <a:t>Instead of modelling 8760 hours – year split into 288 hours</a:t>
            </a:r>
          </a:p>
          <a:p>
            <a:endParaRPr lang="en-US" smtClean="0">
              <a:latin typeface="Times" pitchFamily="18" charset="0"/>
              <a:ea typeface="ヒラギノ角ゴ Pro W3"/>
              <a:cs typeface="ヒラギノ角ゴ Pro W3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A66498A-2CB2-493B-85D7-14F4BB65C814}" type="slidenum">
              <a:rPr lang="de-DE" smtClean="0">
                <a:ea typeface="ヒラギノ角ゴ Pro W3"/>
                <a:cs typeface="ヒラギノ角ゴ Pro W3"/>
              </a:rPr>
              <a:pPr/>
              <a:t>8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416724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problems</a:t>
            </a:r>
            <a:r>
              <a:rPr lang="en-US" baseline="0" dirty="0" smtClean="0"/>
              <a:t> -&gt; Intermittency of renewables have to be represented.</a:t>
            </a:r>
          </a:p>
          <a:p>
            <a:r>
              <a:rPr lang="en-US" baseline="0" dirty="0" smtClean="0"/>
              <a:t>Long term capacity planning models have low temporal resolution – could have high impact for intermittent renewables.</a:t>
            </a:r>
          </a:p>
          <a:p>
            <a:r>
              <a:rPr lang="en-US" baseline="0" dirty="0" smtClean="0"/>
              <a:t>Low temporal resolution -&gt;inaccurate representation of residual load curve -&gt;sub optimal investments and overestimation in uptake of IHRES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understimation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operational </a:t>
            </a:r>
            <a:r>
              <a:rPr lang="de-CH" baseline="0" dirty="0" err="1" smtClean="0"/>
              <a:t>costs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when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compared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with</a:t>
            </a:r>
            <a:r>
              <a:rPr lang="de-CH" baseline="0" dirty="0" smtClean="0"/>
              <a:t> Unit </a:t>
            </a:r>
            <a:r>
              <a:rPr lang="de-CH" baseline="0" dirty="0" err="1" smtClean="0"/>
              <a:t>commitment</a:t>
            </a:r>
            <a:r>
              <a:rPr lang="de-CH" baseline="0" dirty="0" smtClean="0"/>
              <a:t> </a:t>
            </a:r>
            <a:r>
              <a:rPr lang="de-CH" baseline="0" dirty="0" err="1" smtClean="0"/>
              <a:t>models</a:t>
            </a:r>
            <a:r>
              <a:rPr lang="de-CH" baseline="0" dirty="0" smtClean="0"/>
              <a:t> (</a:t>
            </a:r>
            <a:r>
              <a:rPr lang="de-CH" baseline="0" dirty="0" err="1" smtClean="0"/>
              <a:t>low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tempresolution</a:t>
            </a:r>
            <a:r>
              <a:rPr lang="de-CH" baseline="0" dirty="0" smtClean="0"/>
              <a:t> </a:t>
            </a:r>
            <a:r>
              <a:rPr lang="de-CH" baseline="0" dirty="0" err="1" smtClean="0"/>
              <a:t>vs</a:t>
            </a:r>
            <a:r>
              <a:rPr lang="de-CH" baseline="0" dirty="0" smtClean="0"/>
              <a:t> UC </a:t>
            </a:r>
            <a:r>
              <a:rPr lang="de-CH" baseline="0" dirty="0" err="1" smtClean="0"/>
              <a:t>model</a:t>
            </a:r>
            <a:r>
              <a:rPr lang="de-CH" baseline="0" dirty="0" smtClean="0"/>
              <a:t> </a:t>
            </a:r>
            <a:r>
              <a:rPr lang="de-CH" baseline="0" dirty="0" err="1" smtClean="0"/>
              <a:t>underperdicts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by</a:t>
            </a:r>
            <a:r>
              <a:rPr lang="de-CH" baseline="0" dirty="0" smtClean="0"/>
              <a:t> 3-58% </a:t>
            </a:r>
            <a:r>
              <a:rPr lang="de-CH" baseline="0" dirty="0" err="1" smtClean="0"/>
              <a:t>based</a:t>
            </a:r>
            <a:r>
              <a:rPr lang="de-CH" baseline="0" dirty="0" smtClean="0"/>
              <a:t> on </a:t>
            </a:r>
            <a:r>
              <a:rPr lang="de-CH" baseline="0" dirty="0" err="1" smtClean="0"/>
              <a:t>share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of</a:t>
            </a:r>
            <a:r>
              <a:rPr lang="de-CH" baseline="0" dirty="0" smtClean="0"/>
              <a:t> IHRES, </a:t>
            </a:r>
            <a:r>
              <a:rPr lang="de-CH" baseline="0" dirty="0" err="1" smtClean="0"/>
              <a:t>hightemp</a:t>
            </a:r>
            <a:r>
              <a:rPr lang="de-CH" baseline="0" dirty="0" smtClean="0"/>
              <a:t> </a:t>
            </a:r>
            <a:r>
              <a:rPr lang="de-CH" baseline="0" dirty="0" err="1" smtClean="0"/>
              <a:t>vs</a:t>
            </a:r>
            <a:r>
              <a:rPr lang="de-CH" baseline="0" dirty="0" smtClean="0"/>
              <a:t> UC </a:t>
            </a:r>
            <a:r>
              <a:rPr lang="de-CH" baseline="0" dirty="0" err="1" smtClean="0"/>
              <a:t>model</a:t>
            </a:r>
            <a:r>
              <a:rPr lang="de-CH" baseline="0" dirty="0" smtClean="0"/>
              <a:t> 3-23%).</a:t>
            </a:r>
          </a:p>
          <a:p>
            <a:r>
              <a:rPr lang="en-US" baseline="0" dirty="0" smtClean="0"/>
              <a:t>All the abovementioned models except PSI-</a:t>
            </a:r>
            <a:r>
              <a:rPr lang="en-US" baseline="0" dirty="0" err="1" smtClean="0"/>
              <a:t>elc</a:t>
            </a:r>
            <a:r>
              <a:rPr lang="en-US" baseline="0" dirty="0" smtClean="0"/>
              <a:t> (STEM-E) have low time resolution – they cross check with UC models</a:t>
            </a:r>
          </a:p>
          <a:p>
            <a:endParaRPr lang="en-US" baseline="0" dirty="0" smtClean="0"/>
          </a:p>
          <a:p>
            <a:r>
              <a:rPr lang="en-US" baseline="0" dirty="0" smtClean="0"/>
              <a:t>2</a:t>
            </a:r>
            <a:r>
              <a:rPr lang="en-US" baseline="30000" dirty="0" smtClean="0"/>
              <a:t>nd</a:t>
            </a:r>
            <a:r>
              <a:rPr lang="en-US" baseline="0" dirty="0" smtClean="0"/>
              <a:t> drawback – single region models – exogenous assumptions regarding imports/exports.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714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also has to note that other countries are not standing</a:t>
            </a:r>
            <a:r>
              <a:rPr lang="en-US" baseline="0" dirty="0" smtClean="0"/>
              <a:t> still – they also have their own ambitions, targets, or challenges however you want to call them.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Only VSE</a:t>
            </a:r>
            <a:r>
              <a:rPr lang="en-US" baseline="0" dirty="0" smtClean="0"/>
              <a:t> study deals with this to a certain extent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4BA36-E8CD-4AE4-80E1-16B53948E925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5016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7388" y="515938"/>
            <a:ext cx="3424237" cy="2570162"/>
          </a:xfrm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Times" pitchFamily="18" charset="0"/>
                <a:ea typeface="ヒラギノ角ゴ Pro W3"/>
                <a:cs typeface="ヒラギノ角ゴ Pro W3"/>
              </a:rPr>
              <a:t>Switzerland – needs to account for variability in demands and supply (high level of intertemporal details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3E44B54-5531-4A5D-B52C-ADFADB0D45D0}" type="slidenum">
              <a:rPr lang="de-DE" smtClean="0">
                <a:ea typeface="ヒラギノ角ゴ Pro W3"/>
                <a:cs typeface="ヒラギノ角ゴ Pro W3"/>
              </a:rPr>
              <a:pPr/>
              <a:t>11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42458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3657600"/>
            <a:ext cx="9144000" cy="3200400"/>
          </a:xfrm>
          <a:prstGeom prst="rect">
            <a:avLst/>
          </a:prstGeom>
          <a:solidFill>
            <a:srgbClr val="B3D9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Times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8DC3FF"/>
          </a:solidFill>
          <a:ln w="0" cap="flat" cmpd="sng" algn="ctr">
            <a:solidFill>
              <a:srgbClr val="B3D9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Times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6" name="Bild 15" descr="Titelbild.jpg"/>
          <p:cNvPicPr>
            <a:picLocks noChangeAspect="1"/>
          </p:cNvPicPr>
          <p:nvPr/>
        </p:nvPicPr>
        <p:blipFill>
          <a:blip r:embed="rId2"/>
          <a:srcRect t="2800" b="2000"/>
          <a:stretch>
            <a:fillRect/>
          </a:stretch>
        </p:blipFill>
        <p:spPr bwMode="auto">
          <a:xfrm>
            <a:off x="0" y="1066800"/>
            <a:ext cx="9144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Times" charset="0"/>
              <a:ea typeface="+mn-ea"/>
              <a:cs typeface="+mn-cs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3124200"/>
            <a:ext cx="9144000" cy="533400"/>
          </a:xfrm>
          <a:prstGeom prst="rect">
            <a:avLst/>
          </a:prstGeom>
          <a:solidFill>
            <a:schemeClr val="bg1">
              <a:alpha val="7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Times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057400" y="3200400"/>
            <a:ext cx="678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algn="r">
              <a:defRPr/>
            </a:pPr>
            <a:r>
              <a:rPr lang="de-DE" b="1">
                <a:solidFill>
                  <a:srgbClr val="606060"/>
                </a:solidFill>
                <a:latin typeface="Arial Narrow" pitchFamily="34" charset="0"/>
                <a:cs typeface="+mn-cs"/>
              </a:rPr>
              <a:t>Wir schaffen Wissen – heute für morgen</a:t>
            </a: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1676400" y="3733800"/>
            <a:ext cx="7467600" cy="0"/>
          </a:xfrm>
          <a:prstGeom prst="line">
            <a:avLst/>
          </a:prstGeom>
          <a:noFill/>
          <a:ln w="146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Times" charset="0"/>
              <a:ea typeface="+mn-ea"/>
              <a:cs typeface="+mn-cs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31242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Times" charset="0"/>
              <a:ea typeface="+mn-ea"/>
              <a:cs typeface="+mn-cs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Times" charset="0"/>
              <a:ea typeface="+mn-ea"/>
              <a:cs typeface="+mn-cs"/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36576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Times" charset="0"/>
              <a:ea typeface="+mn-ea"/>
              <a:cs typeface="+mn-cs"/>
            </a:endParaRPr>
          </a:p>
        </p:txBody>
      </p:sp>
      <p:cxnSp>
        <p:nvCxnSpPr>
          <p:cNvPr id="14" name="Gerade Verbindung 25"/>
          <p:cNvCxnSpPr>
            <a:cxnSpLocks noChangeShapeType="1"/>
          </p:cNvCxnSpPr>
          <p:nvPr/>
        </p:nvCxnSpPr>
        <p:spPr bwMode="auto">
          <a:xfrm rot="5400000">
            <a:off x="-1753393" y="3429794"/>
            <a:ext cx="6858000" cy="158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cxnSp>
      <p:pic>
        <p:nvPicPr>
          <p:cNvPr id="15" name="Bild 24" descr="PSI-Logo_narrow_40k.ai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52463" y="-1676400"/>
            <a:ext cx="301466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5638800"/>
            <a:ext cx="7010400" cy="609600"/>
          </a:xfrm>
          <a:noFill/>
        </p:spPr>
        <p:txBody>
          <a:bodyPr/>
          <a:lstStyle>
            <a:lvl1pPr marL="0" indent="0" algn="l">
              <a:defRPr sz="1500"/>
            </a:lvl1pPr>
          </a:lstStyle>
          <a:p>
            <a:r>
              <a:rPr lang="de-DE" dirty="0"/>
              <a:t>Master-</a:t>
            </a:r>
            <a:r>
              <a:rPr lang="de-DE" dirty="0" smtClean="0"/>
              <a:t>Untertitelformat </a:t>
            </a:r>
            <a:r>
              <a:rPr lang="de-DE" dirty="0"/>
              <a:t>bearbeiten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5000" y="5029200"/>
            <a:ext cx="7010400" cy="685800"/>
          </a:xfrm>
        </p:spPr>
        <p:txBody>
          <a:bodyPr/>
          <a:lstStyle>
            <a:lvl1pPr algn="l">
              <a:defRPr sz="3500" b="1" i="0" spc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2CB03-8B8E-4E0A-9264-4B10236D068E}" type="datetime1">
              <a:rPr lang="de-DE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Times" charset="0"/>
              <a:ea typeface="+mn-ea"/>
              <a:cs typeface="+mn-cs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Times" charset="0"/>
              <a:ea typeface="+mn-ea"/>
              <a:cs typeface="+mn-cs"/>
            </a:endParaRPr>
          </a:p>
        </p:txBody>
      </p:sp>
      <p:pic>
        <p:nvPicPr>
          <p:cNvPr id="6" name="Bild 16" descr="PSI-Logo_narrow_30k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000" y="900000"/>
            <a:ext cx="8533200" cy="5653200"/>
          </a:xfrm>
          <a:noFill/>
        </p:spPr>
        <p:txBody>
          <a:bodyPr/>
          <a:lstStyle>
            <a:lvl1pPr marL="0" indent="0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1pPr>
            <a:lvl2pPr marL="179388" indent="-179388">
              <a:spcBef>
                <a:spcPts val="0"/>
              </a:spcBef>
              <a:buFont typeface="Lucida Grande"/>
              <a:buChar char="•"/>
              <a:tabLst/>
              <a:defRPr sz="1700" b="0" i="0">
                <a:latin typeface="Arial Narrow"/>
                <a:cs typeface="Arial Narrow"/>
              </a:defRPr>
            </a:lvl2pPr>
            <a:lvl3pPr marL="358775" indent="-179388">
              <a:spcBef>
                <a:spcPts val="0"/>
              </a:spcBef>
              <a:buFont typeface="Lucida Grande"/>
              <a:buChar char="–"/>
              <a:tabLst/>
              <a:defRPr sz="1700" b="0" i="0">
                <a:latin typeface="Arial Narrow"/>
                <a:cs typeface="Arial Narrow"/>
              </a:defRPr>
            </a:lvl3pPr>
            <a:lvl4pPr marL="627063" indent="-179388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4pPr>
            <a:lvl5pPr marL="1435100" indent="-182563">
              <a:buNone/>
              <a:tabLst/>
              <a:defRPr sz="1500"/>
            </a:lvl5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9" name="Title 8"/>
          <p:cNvSpPr>
            <a:spLocks noGrp="1" noChangeArrowheads="1"/>
          </p:cNvSpPr>
          <p:nvPr>
            <p:ph type="title"/>
          </p:nvPr>
        </p:nvSpPr>
        <p:spPr bwMode="auto">
          <a:xfrm>
            <a:off x="1620000" y="144000"/>
            <a:ext cx="7219200" cy="5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C64D8-E451-44B2-AEAC-05D6C8A8C4DB}" type="datetime1">
              <a:rPr lang="de-DE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A6764019-4F06-48C8-87A7-A9B3A9AB702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Times" charset="0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Times" charset="0"/>
              <a:ea typeface="+mn-ea"/>
              <a:cs typeface="+mn-cs"/>
            </a:endParaRPr>
          </a:p>
        </p:txBody>
      </p:sp>
      <p:pic>
        <p:nvPicPr>
          <p:cNvPr id="7" name="Bild 16" descr="PSI-Logo_narrow_30k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</a:lstStyle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6000" y="900000"/>
            <a:ext cx="3961200" cy="5653200"/>
          </a:xfrm>
        </p:spPr>
        <p:txBody>
          <a:bodyPr/>
          <a:lstStyle>
            <a:lvl1pPr marL="0" indent="0">
              <a:tabLst/>
              <a:defRPr sz="1700" b="0" i="0">
                <a:latin typeface="Arial Narrow"/>
                <a:cs typeface="Arial Narrow"/>
              </a:defRPr>
            </a:lvl1pPr>
            <a:lvl2pPr marL="182563" indent="-182563">
              <a:spcBef>
                <a:spcPts val="0"/>
              </a:spcBef>
              <a:spcAft>
                <a:spcPts val="0"/>
              </a:spcAft>
              <a:buFont typeface="Lucida Grande"/>
              <a:buChar char="•"/>
              <a:defRPr sz="1700" b="0" i="0">
                <a:latin typeface="Arial Narrow"/>
                <a:cs typeface="Arial Narrow"/>
              </a:defRPr>
            </a:lvl2pPr>
            <a:lvl3pPr marL="358775" indent="-179388">
              <a:buFont typeface="Lucida Grande"/>
              <a:buChar char="–"/>
              <a:tabLst/>
              <a:defRPr sz="1700" b="0" i="0">
                <a:latin typeface="Arial Narrow"/>
                <a:cs typeface="Arial Narrow"/>
              </a:defRPr>
            </a:lvl3pPr>
            <a:lvl4pPr marL="627063" indent="-179388">
              <a:defRPr sz="1700" b="0" i="0">
                <a:latin typeface="Arial Narrow"/>
                <a:cs typeface="Arial Narrow"/>
              </a:defRPr>
            </a:lvl4pPr>
            <a:lvl5pPr marL="182563" indent="-182563"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0" y="900001"/>
            <a:ext cx="4267200" cy="5653200"/>
          </a:xfrm>
        </p:spPr>
        <p:txBody>
          <a:bodyPr/>
          <a:lstStyle>
            <a:lvl1pPr marL="0" indent="0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1pPr>
            <a:lvl2pPr marL="182563" indent="-182563">
              <a:spcBef>
                <a:spcPts val="0"/>
              </a:spcBef>
              <a:buFont typeface="Lucida Grande"/>
              <a:buChar char="•"/>
              <a:defRPr sz="1700" b="0" i="0">
                <a:latin typeface="Arial Narrow"/>
                <a:cs typeface="Arial Narrow"/>
              </a:defRPr>
            </a:lvl2pPr>
            <a:lvl3pPr marL="358775" indent="-179388">
              <a:spcBef>
                <a:spcPts val="0"/>
              </a:spcBef>
              <a:buFont typeface="Lucida Grande"/>
              <a:buChar char="–"/>
              <a:defRPr sz="1700" b="0" i="0">
                <a:latin typeface="Arial Narrow"/>
                <a:cs typeface="Arial Narrow"/>
              </a:defRPr>
            </a:lvl3pPr>
            <a:lvl4pPr marL="627063" indent="-179388">
              <a:spcBef>
                <a:spcPts val="0"/>
              </a:spcBef>
              <a:defRPr sz="1700" b="0" i="0">
                <a:latin typeface="Arial Narrow"/>
                <a:cs typeface="Arial Narrow"/>
              </a:defRPr>
            </a:lvl4pPr>
            <a:lvl5pPr marL="1435100" indent="-182563"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9108-6FC3-4838-8ACB-216B211500A7}" type="datetime1">
              <a:rPr lang="de-DE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B35FD98C-82B0-42F4-BF89-EB308B322FD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Times" charset="0"/>
              <a:ea typeface="+mn-ea"/>
              <a:cs typeface="+mn-cs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Times" charset="0"/>
              <a:ea typeface="+mn-ea"/>
              <a:cs typeface="+mn-cs"/>
            </a:endParaRPr>
          </a:p>
        </p:txBody>
      </p:sp>
      <p:pic>
        <p:nvPicPr>
          <p:cNvPr id="6" name="Bild 16" descr="PSI-Logo_narrow_30k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620000" y="144000"/>
            <a:ext cx="8534400" cy="533400"/>
          </a:xfrm>
        </p:spPr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</a:lstStyle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CEE88-DB00-4803-8F51-83EAC8A47F4E}" type="datetime1">
              <a:rPr lang="de-DE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1D66ACC0-64E2-4B10-BADC-B1686B4663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Times" charset="0"/>
              <a:ea typeface="+mn-ea"/>
              <a:cs typeface="+mn-cs"/>
            </a:endParaRPr>
          </a:p>
        </p:txBody>
      </p:sp>
      <p:sp>
        <p:nvSpPr>
          <p:cNvPr id="3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Times" charset="0"/>
              <a:ea typeface="+mn-ea"/>
              <a:cs typeface="+mn-cs"/>
            </a:endParaRPr>
          </a:p>
        </p:txBody>
      </p:sp>
      <p:pic>
        <p:nvPicPr>
          <p:cNvPr id="4" name="Bild 13" descr="Schlussbild.jpg"/>
          <p:cNvPicPr>
            <a:picLocks noChangeAspect="1"/>
          </p:cNvPicPr>
          <p:nvPr/>
        </p:nvPicPr>
        <p:blipFill>
          <a:blip r:embed="rId2"/>
          <a:srcRect t="5399"/>
          <a:stretch>
            <a:fillRect/>
          </a:stretch>
        </p:blipFill>
        <p:spPr bwMode="auto">
          <a:xfrm>
            <a:off x="0" y="6858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Times" charset="0"/>
              <a:ea typeface="+mn-ea"/>
              <a:cs typeface="+mn-cs"/>
            </a:endParaRPr>
          </a:p>
        </p:txBody>
      </p:sp>
      <p:pic>
        <p:nvPicPr>
          <p:cNvPr id="6" name="Bild 18" descr="PSI-Logo_narrow_30k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D076F-F451-4096-A9CE-09254370C42D}" type="datetime1">
              <a:rPr lang="de-DE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FA76075D-C8CB-4FCC-8F31-6A58568B870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00113"/>
            <a:ext cx="8534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4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</p:txBody>
      </p:sp>
      <p:sp>
        <p:nvSpPr>
          <p:cNvPr id="84995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619250" y="144463"/>
            <a:ext cx="716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Mastertitelformat bearbeiten</a:t>
            </a: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Times" charset="0"/>
              <a:ea typeface="+mn-ea"/>
              <a:cs typeface="+mn-cs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>
              <a:latin typeface="Times" charset="0"/>
              <a:ea typeface="+mn-ea"/>
              <a:cs typeface="+mn-cs"/>
            </a:endParaRP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484188" y="6661150"/>
            <a:ext cx="914400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latin typeface="Arial Narrow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C4FE7D25-E095-4F89-87F3-8CC274247BC9}" type="datetime1">
              <a:rPr lang="de-DE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6200" y="6661150"/>
            <a:ext cx="381000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latin typeface="Arial Narrow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01000" y="6661150"/>
            <a:ext cx="838200" cy="2286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latin typeface="Arial Narrow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D04B5F0B-C053-4FDB-986E-DCB41716C28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85001" name="Bild 14" descr="PSI-Logo_narrow_30k.eps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</p:sldLayoutIdLst>
  <p:transition spd="med"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/>
          <a:ea typeface="ヒラギノ角ゴ Pro W3" pitchFamily="-108" charset="-128"/>
          <a:cs typeface="Arial Narrow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accent2"/>
        </a:buClr>
        <a:defRPr sz="1700">
          <a:solidFill>
            <a:schemeClr val="tx1"/>
          </a:solidFill>
          <a:latin typeface="Arial Narrow"/>
          <a:ea typeface="ヒラギノ角ゴ Pro W3" pitchFamily="-108" charset="-128"/>
          <a:cs typeface="Arial Narrow"/>
        </a:defRPr>
      </a:lvl1pPr>
      <a:lvl2pPr marL="179388" indent="-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buFont typeface="Lucida Grande"/>
        <a:buChar char="•"/>
        <a:defRPr sz="1700">
          <a:solidFill>
            <a:schemeClr val="tx1"/>
          </a:solidFill>
          <a:latin typeface="Arial Narrow"/>
          <a:ea typeface="ヒラギノ角ゴ Pro W3" charset="-128"/>
          <a:cs typeface="Arial Narrow"/>
        </a:defRPr>
      </a:lvl2pPr>
      <a:lvl3pPr marL="179388" indent="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Times" pitchFamily="18" charset="0"/>
        <a:buChar char="–"/>
        <a:defRPr sz="1700">
          <a:solidFill>
            <a:schemeClr val="tx1"/>
          </a:solidFill>
          <a:latin typeface="+mn-lt"/>
          <a:ea typeface="ヒラギノ角ゴ Pro W3" charset="-128"/>
          <a:cs typeface="MS PGothic" pitchFamily="34" charset="-128"/>
        </a:defRPr>
      </a:lvl3pPr>
      <a:lvl4pPr marL="627063" indent="-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Lucida Grande"/>
        <a:buChar char="–"/>
        <a:defRPr sz="1700">
          <a:solidFill>
            <a:schemeClr val="tx1"/>
          </a:solidFill>
          <a:latin typeface="Arial Narrow"/>
          <a:ea typeface="ヒラギノ角ゴ Pro W3" charset="-128"/>
          <a:cs typeface="Arial Narrow"/>
        </a:defRPr>
      </a:lvl4pPr>
      <a:lvl5pPr marL="358775" indent="-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Lucida Grande"/>
        <a:buChar char="–"/>
        <a:defRPr sz="1700">
          <a:solidFill>
            <a:schemeClr val="tx1"/>
          </a:solidFill>
          <a:latin typeface="Arial Narrow"/>
          <a:ea typeface="ヒラギノ角ゴ Pro W3" pitchFamily="-112" charset="-128"/>
          <a:cs typeface="Arial Narrow"/>
        </a:defRPr>
      </a:lvl5pPr>
      <a:lvl6pPr marL="19812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6pPr>
      <a:lvl7pPr marL="24384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7pPr>
      <a:lvl8pPr marL="28956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8pPr>
      <a:lvl9pPr marL="33528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9.w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39AADDE-5ACF-4938-AFCF-8E62804EF479}" type="datetime4">
              <a:rPr lang="en-GB" smtClean="0">
                <a:ea typeface="ヒラギノ角ゴ Pro W3"/>
                <a:cs typeface="ヒラギノ角ゴ Pro W3"/>
              </a:rPr>
              <a:pPr/>
              <a:t>01 October 2015</a:t>
            </a:fld>
            <a:endParaRPr lang="en-GB" smtClean="0">
              <a:ea typeface="ヒラギノ角ゴ Pro W3"/>
              <a:cs typeface="ヒラギノ角ゴ Pro W3"/>
            </a:endParaRPr>
          </a:p>
        </p:txBody>
      </p:sp>
      <p:sp>
        <p:nvSpPr>
          <p:cNvPr id="9218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9219" name="Datumsplatzhalter 3"/>
          <p:cNvSpPr txBox="1">
            <a:spLocks noGrp="1"/>
          </p:cNvSpPr>
          <p:nvPr/>
        </p:nvSpPr>
        <p:spPr bwMode="auto">
          <a:xfrm>
            <a:off x="484188" y="6661150"/>
            <a:ext cx="9144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fld id="{85B49CE9-D2E4-4F3C-8BC6-255822B9417F}" type="datetime4">
              <a:rPr lang="en-GB" sz="800">
                <a:latin typeface="Arial Narrow" pitchFamily="34" charset="0"/>
                <a:cs typeface="ヒラギノ角ゴ Pro W3"/>
              </a:rPr>
              <a:pPr eaLnBrk="0" hangingPunct="0"/>
              <a:t>01 October 2015</a:t>
            </a:fld>
            <a:endParaRPr lang="en-GB" sz="800">
              <a:latin typeface="Arial Narrow" pitchFamily="34" charset="0"/>
              <a:cs typeface="ヒラギノ角ゴ Pro W3"/>
            </a:endParaRPr>
          </a:p>
        </p:txBody>
      </p:sp>
      <p:sp>
        <p:nvSpPr>
          <p:cNvPr id="9220" name="Fußzeilenplatzhalter 4"/>
          <p:cNvSpPr txBox="1">
            <a:spLocks noGrp="1"/>
          </p:cNvSpPr>
          <p:nvPr/>
        </p:nvSpPr>
        <p:spPr bwMode="auto">
          <a:xfrm>
            <a:off x="76200" y="6661150"/>
            <a:ext cx="3810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/>
            <a:r>
              <a:rPr lang="en-GB" sz="800">
                <a:latin typeface="Arial Narrow" pitchFamily="34" charset="0"/>
                <a:cs typeface="ヒラギノ角ゴ Pro W3"/>
              </a:rPr>
              <a:t>PSI,</a:t>
            </a:r>
          </a:p>
        </p:txBody>
      </p:sp>
      <p:sp>
        <p:nvSpPr>
          <p:cNvPr id="9221" name="Titel 3"/>
          <p:cNvSpPr>
            <a:spLocks noGrp="1"/>
          </p:cNvSpPr>
          <p:nvPr>
            <p:ph type="ctrTitle"/>
          </p:nvPr>
        </p:nvSpPr>
        <p:spPr>
          <a:xfrm>
            <a:off x="1905000" y="4005263"/>
            <a:ext cx="7131496" cy="360362"/>
          </a:xfrm>
        </p:spPr>
        <p:txBody>
          <a:bodyPr/>
          <a:lstStyle/>
          <a:p>
            <a:r>
              <a:rPr lang="en-GB" sz="2300" i="1" dirty="0" smtClean="0">
                <a:latin typeface="Arial Narrow" pitchFamily="34" charset="0"/>
                <a:ea typeface="ヒラギノ角ゴ Pro W3"/>
                <a:cs typeface="Arial" charset="0"/>
              </a:rPr>
              <a:t>1</a:t>
            </a:r>
            <a:r>
              <a:rPr lang="en-GB" sz="2300" i="1" baseline="30000" dirty="0" smtClean="0">
                <a:latin typeface="Arial Narrow" pitchFamily="34" charset="0"/>
                <a:ea typeface="ヒラギノ角ゴ Pro W3"/>
                <a:cs typeface="Arial" charset="0"/>
              </a:rPr>
              <a:t>st</a:t>
            </a:r>
            <a:r>
              <a:rPr lang="en-GB" sz="2300" i="1" dirty="0" smtClean="0">
                <a:latin typeface="Arial Narrow" pitchFamily="34" charset="0"/>
                <a:ea typeface="ヒラギノ角ゴ Pro W3"/>
                <a:cs typeface="Arial" charset="0"/>
              </a:rPr>
              <a:t> Educational Workshop of Simulation Lab, ETH, 1</a:t>
            </a:r>
            <a:r>
              <a:rPr lang="en-GB" sz="2300" i="1" baseline="30000" dirty="0" smtClean="0">
                <a:latin typeface="Arial Narrow" pitchFamily="34" charset="0"/>
                <a:ea typeface="ヒラギノ角ゴ Pro W3"/>
                <a:cs typeface="Arial" charset="0"/>
              </a:rPr>
              <a:t>st</a:t>
            </a:r>
            <a:r>
              <a:rPr lang="en-GB" sz="2300" i="1" dirty="0" smtClean="0">
                <a:latin typeface="Arial Narrow" pitchFamily="34" charset="0"/>
                <a:ea typeface="ヒラギノ角ゴ Pro W3"/>
                <a:cs typeface="Arial" charset="0"/>
              </a:rPr>
              <a:t> Oct 2015</a:t>
            </a:r>
          </a:p>
        </p:txBody>
      </p:sp>
      <p:sp>
        <p:nvSpPr>
          <p:cNvPr id="9222" name="Untertitel 4"/>
          <p:cNvSpPr>
            <a:spLocks/>
          </p:cNvSpPr>
          <p:nvPr/>
        </p:nvSpPr>
        <p:spPr bwMode="auto">
          <a:xfrm>
            <a:off x="1903413" y="5084763"/>
            <a:ext cx="701040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lnSpc>
                <a:spcPct val="110000"/>
              </a:lnSpc>
              <a:buClr>
                <a:schemeClr val="accent2"/>
              </a:buClr>
            </a:pPr>
            <a:r>
              <a:rPr lang="en-US" sz="2300" b="1" dirty="0">
                <a:latin typeface="Arial Narrow" pitchFamily="34" charset="0"/>
                <a:cs typeface="ヒラギノ角ゴ Pro W3"/>
              </a:rPr>
              <a:t>Long-term evolution of the Swiss electricity system under a European electricity market: Development and application of a cluster of TIMES electricity models</a:t>
            </a:r>
            <a:endParaRPr lang="en-GB" sz="2500" b="1" dirty="0">
              <a:latin typeface="Arial Narrow" pitchFamily="34" charset="0"/>
              <a:cs typeface="ヒラギノ角ゴ Pro W3"/>
            </a:endParaRPr>
          </a:p>
        </p:txBody>
      </p:sp>
      <p:sp>
        <p:nvSpPr>
          <p:cNvPr id="9223" name="Titel 3"/>
          <p:cNvSpPr>
            <a:spLocks/>
          </p:cNvSpPr>
          <p:nvPr/>
        </p:nvSpPr>
        <p:spPr bwMode="auto">
          <a:xfrm>
            <a:off x="1903413" y="4508500"/>
            <a:ext cx="69151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GB" sz="2300">
                <a:latin typeface="Arial Narrow" pitchFamily="34" charset="0"/>
                <a:cs typeface="ヒラギノ角ゴ Pro W3"/>
              </a:rPr>
              <a:t>Rajesh Mathew Pattupara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the imports come from?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b="1" dirty="0" smtClean="0">
                <a:solidFill>
                  <a:srgbClr val="0070C0"/>
                </a:solidFill>
                <a:latin typeface="Arial Narrow" pitchFamily="34" charset="0"/>
                <a:ea typeface="ヒラギノ角ゴ Pro W3"/>
                <a:cs typeface="Arial Narrow" pitchFamily="34" charset="0"/>
              </a:rPr>
              <a:t>Situation in neighbouring countries</a:t>
            </a:r>
            <a:endParaRPr lang="en-GB" sz="2400" b="1" dirty="0">
              <a:solidFill>
                <a:srgbClr val="0070C0"/>
              </a:solidFill>
              <a:latin typeface="Arial Narrow" pitchFamily="34" charset="0"/>
              <a:ea typeface="ヒラギノ角ゴ Pro W3"/>
              <a:cs typeface="Arial Narrow" pitchFamily="34" charset="0"/>
            </a:endParaRPr>
          </a:p>
          <a:p>
            <a:endParaRPr lang="de-CH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576" y="1600200"/>
            <a:ext cx="670484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323850" y="6356091"/>
            <a:ext cx="8675688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hangingPunct="0">
              <a:lnSpc>
                <a:spcPct val="110000"/>
              </a:lnSpc>
            </a:pP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Source</a:t>
            </a:r>
            <a:r>
              <a:rPr lang="en-US" sz="1600" i="1" dirty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: 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N. </a:t>
            </a:r>
            <a:r>
              <a:rPr lang="en-US" sz="1600" i="1" dirty="0" err="1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Zepf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, “Das </a:t>
            </a:r>
            <a:r>
              <a:rPr lang="en-US" sz="1600" i="1" dirty="0" err="1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Rezept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 </a:t>
            </a:r>
            <a:r>
              <a:rPr lang="en-US" sz="1600" i="1" dirty="0" err="1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gegen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 die </a:t>
            </a:r>
            <a:r>
              <a:rPr lang="en-US" sz="1600" i="1" dirty="0" err="1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Stromlücke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”, AXPO (2003)</a:t>
            </a:r>
            <a:endParaRPr lang="de-CH" sz="1600" i="1" baseline="30000" dirty="0">
              <a:solidFill>
                <a:srgbClr val="237FFC"/>
              </a:solidFill>
              <a:latin typeface="Arial Narrow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593830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>
              <a:defRPr/>
            </a:pPr>
            <a:endParaRPr lang="en-GB" sz="2000" b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GB" sz="2000" b="1" dirty="0" smtClean="0">
                <a:solidFill>
                  <a:srgbClr val="0070C0"/>
                </a:solidFill>
              </a:rPr>
              <a:t>Objectives: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000" dirty="0"/>
              <a:t>Understand the developments in the neighbouring countries – Germany (DE), Austria (AT), France (FR) and Italy (IT).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/>
              <a:t>Quantify the extent to which these developments affect the Swiss electricity sector</a:t>
            </a:r>
            <a:r>
              <a:rPr lang="en-GB" sz="2000" dirty="0"/>
              <a:t>.</a:t>
            </a:r>
            <a:endParaRPr lang="en-US" sz="2000" dirty="0"/>
          </a:p>
          <a:p>
            <a:pPr>
              <a:defRPr/>
            </a:pPr>
            <a:endParaRPr lang="en-GB" sz="2000" b="1" dirty="0">
              <a:solidFill>
                <a:srgbClr val="0070C0"/>
              </a:solidFill>
            </a:endParaRPr>
          </a:p>
        </p:txBody>
      </p:sp>
      <p:sp>
        <p:nvSpPr>
          <p:cNvPr id="32770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r>
              <a:rPr lang="en-GB" smtClean="0">
                <a:latin typeface="Arial Narrow" pitchFamily="34" charset="0"/>
                <a:ea typeface="ヒラギノ角ゴ Pro W3"/>
                <a:cs typeface="Arial Narrow" pitchFamily="34" charset="0"/>
              </a:rPr>
              <a:t>Why the need for a new model ?</a:t>
            </a:r>
          </a:p>
        </p:txBody>
      </p:sp>
      <p:sp>
        <p:nvSpPr>
          <p:cNvPr id="3277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DE3D5AA-F9E2-4811-BD22-0A3544D96F2B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3277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3277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B060EB03-F29F-4489-8633-29F9F616FD9C}" type="slidenum">
              <a:rPr lang="de-DE" smtClean="0">
                <a:ea typeface="ヒラギノ角ゴ Pro W3"/>
                <a:cs typeface="ヒラギノ角ゴ Pro W3"/>
              </a:rPr>
              <a:pPr/>
              <a:t>11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5705475" cy="5653087"/>
          </a:xfrm>
        </p:spPr>
        <p:txBody>
          <a:bodyPr/>
          <a:lstStyle/>
          <a:p>
            <a:pPr marL="342900" indent="-342900">
              <a:spcBef>
                <a:spcPct val="0"/>
              </a:spcBef>
              <a:buFontTx/>
              <a:buChar char="•"/>
            </a:pPr>
            <a:r>
              <a:rPr lang="en-US" sz="2400" b="1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CROS</a:t>
            </a:r>
            <a:r>
              <a:rPr lang="en-US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s border </a:t>
            </a:r>
            <a:r>
              <a:rPr lang="en-US" sz="2400" b="1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S</a:t>
            </a:r>
            <a:r>
              <a:rPr lang="en-US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wiss </a:t>
            </a:r>
            <a:r>
              <a:rPr lang="en-US" sz="2400" b="1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T</a:t>
            </a:r>
            <a:r>
              <a:rPr lang="en-US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IMES </a:t>
            </a:r>
            <a:r>
              <a:rPr lang="en-US" sz="2400" b="1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E</a:t>
            </a:r>
            <a:r>
              <a:rPr lang="en-US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lectricity </a:t>
            </a:r>
            <a:r>
              <a:rPr lang="en-US" sz="2400" b="1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M</a:t>
            </a:r>
            <a:r>
              <a:rPr lang="en-US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odel</a:t>
            </a:r>
            <a:endParaRPr lang="en-GB" sz="2400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  <a:p>
            <a:pPr marL="342900" indent="-342900">
              <a:spcBef>
                <a:spcPct val="0"/>
              </a:spcBef>
              <a:buFontTx/>
              <a:buChar char="•"/>
            </a:pPr>
            <a:r>
              <a:rPr lang="en-GB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Extension of the STEM-E model to include the four neighbouring countries</a:t>
            </a:r>
          </a:p>
          <a:p>
            <a:pPr marL="342900" indent="-342900">
              <a:spcBef>
                <a:spcPct val="0"/>
              </a:spcBef>
              <a:buFontTx/>
              <a:buChar char="•"/>
            </a:pPr>
            <a:r>
              <a:rPr lang="en-US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Time horizon: 2000 – 2050 in </a:t>
            </a:r>
          </a:p>
          <a:p>
            <a:pPr marL="342900" indent="-342900">
              <a:spcBef>
                <a:spcPct val="0"/>
              </a:spcBef>
              <a:buFontTx/>
              <a:buChar char="•"/>
            </a:pPr>
            <a:r>
              <a:rPr lang="en-US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An hourly </a:t>
            </a:r>
            <a:r>
              <a:rPr lang="en-US" sz="2400" dirty="0" err="1" smtClean="0">
                <a:latin typeface="Arial Narrow" pitchFamily="34" charset="0"/>
                <a:ea typeface="ヒラギノ角ゴ Pro W3"/>
                <a:cs typeface="Arial Narrow" pitchFamily="34" charset="0"/>
              </a:rPr>
              <a:t>timeslice</a:t>
            </a:r>
            <a:r>
              <a:rPr lang="en-US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 (288 </a:t>
            </a:r>
            <a:r>
              <a:rPr lang="en-US" sz="2400" dirty="0" err="1" smtClean="0">
                <a:latin typeface="Arial Narrow" pitchFamily="34" charset="0"/>
                <a:ea typeface="ヒラギノ角ゴ Pro W3"/>
                <a:cs typeface="Arial Narrow" pitchFamily="34" charset="0"/>
              </a:rPr>
              <a:t>timeslices</a:t>
            </a:r>
            <a:r>
              <a:rPr lang="en-US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)</a:t>
            </a:r>
          </a:p>
          <a:p>
            <a:pPr marL="342900" indent="-342900">
              <a:spcBef>
                <a:spcPct val="0"/>
              </a:spcBef>
              <a:buFontTx/>
              <a:buChar char="•"/>
            </a:pPr>
            <a:r>
              <a:rPr lang="en-US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Detailed reference electricity system with resource supply, renewable potentials and demands for 5 countries </a:t>
            </a:r>
          </a:p>
          <a:p>
            <a:pPr marL="342900" indent="-342900">
              <a:spcBef>
                <a:spcPct val="0"/>
              </a:spcBef>
              <a:buFontTx/>
              <a:buChar char="•"/>
            </a:pPr>
            <a:r>
              <a:rPr lang="en-US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Calibrated for electricity demand and supply data between 2000-2010</a:t>
            </a:r>
          </a:p>
          <a:p>
            <a:pPr marL="342900" indent="-342900">
              <a:spcBef>
                <a:spcPct val="0"/>
              </a:spcBef>
              <a:buFontTx/>
              <a:buChar char="•"/>
            </a:pPr>
            <a:r>
              <a:rPr lang="en-US" sz="2400" b="1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Endogenous</a:t>
            </a:r>
            <a:r>
              <a:rPr lang="en-US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 electricity import / export based on costs and technical characteristics </a:t>
            </a:r>
            <a:endParaRPr lang="en-GB" sz="2400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36866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r>
              <a:rPr lang="en-US" smtClean="0">
                <a:latin typeface="Arial Narrow" pitchFamily="34" charset="0"/>
                <a:ea typeface="ヒラギノ角ゴ Pro W3"/>
                <a:cs typeface="Arial Narrow" pitchFamily="34" charset="0"/>
              </a:rPr>
              <a:t>CROSSTEM Model</a:t>
            </a:r>
            <a:endParaRPr lang="en-GB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3686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8A6696-8B1E-4FEB-B175-A485629B1C86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3686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3686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5DA57ADD-4A33-4D62-A9B5-AA438AF9383B}" type="slidenum">
              <a:rPr lang="de-DE" smtClean="0">
                <a:ea typeface="ヒラギノ角ゴ Pro W3"/>
                <a:cs typeface="ヒラギノ角ゴ Pro W3"/>
              </a:rPr>
              <a:pPr/>
              <a:t>12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576513"/>
            <a:ext cx="3097213" cy="3589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2492375"/>
            <a:ext cx="565943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8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8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8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8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7 -0.03172 L 0.14305 -0.03172 C 0.22604 -0.03172 0.32847 -0.12801 0.32847 -0.20533 L 0.32847 -0.37801 " pathEditMode="relative" rAng="0" ptsTypes="FfFF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1731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 build="p"/>
      <p:bldP spid="36865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>
              <a:defRPr/>
            </a:pPr>
            <a:r>
              <a:rPr lang="en-GB" sz="2400" b="1" dirty="0" smtClean="0">
                <a:solidFill>
                  <a:srgbClr val="0070C0"/>
                </a:solidFill>
              </a:rPr>
              <a:t>TIMES</a:t>
            </a:r>
            <a:r>
              <a:rPr lang="en-GB" sz="2400" dirty="0" smtClean="0">
                <a:solidFill>
                  <a:srgbClr val="0070C0"/>
                </a:solidFill>
              </a:rPr>
              <a:t> – </a:t>
            </a:r>
            <a:r>
              <a:rPr lang="en-GB" sz="2400" b="1" dirty="0" smtClean="0">
                <a:solidFill>
                  <a:srgbClr val="0070C0"/>
                </a:solidFill>
              </a:rPr>
              <a:t>T</a:t>
            </a:r>
            <a:r>
              <a:rPr lang="en-GB" sz="2400" dirty="0" smtClean="0">
                <a:solidFill>
                  <a:srgbClr val="0070C0"/>
                </a:solidFill>
              </a:rPr>
              <a:t>he </a:t>
            </a:r>
            <a:r>
              <a:rPr lang="en-GB" sz="2400" b="1" dirty="0" smtClean="0">
                <a:solidFill>
                  <a:srgbClr val="0070C0"/>
                </a:solidFill>
              </a:rPr>
              <a:t>I</a:t>
            </a:r>
            <a:r>
              <a:rPr lang="en-GB" sz="2400" dirty="0" smtClean="0">
                <a:solidFill>
                  <a:srgbClr val="0070C0"/>
                </a:solidFill>
              </a:rPr>
              <a:t>ntegrated </a:t>
            </a:r>
            <a:r>
              <a:rPr lang="en-GB" sz="2400" b="1" dirty="0" smtClean="0">
                <a:solidFill>
                  <a:srgbClr val="0070C0"/>
                </a:solidFill>
              </a:rPr>
              <a:t>M</a:t>
            </a:r>
            <a:r>
              <a:rPr lang="en-GB" sz="2400" dirty="0" smtClean="0">
                <a:solidFill>
                  <a:srgbClr val="0070C0"/>
                </a:solidFill>
              </a:rPr>
              <a:t>ARKAL / </a:t>
            </a:r>
            <a:r>
              <a:rPr lang="en-GB" sz="2400" b="1" dirty="0" smtClean="0">
                <a:solidFill>
                  <a:srgbClr val="0070C0"/>
                </a:solidFill>
              </a:rPr>
              <a:t>E</a:t>
            </a:r>
            <a:r>
              <a:rPr lang="en-GB" sz="2400" dirty="0" smtClean="0">
                <a:solidFill>
                  <a:srgbClr val="0070C0"/>
                </a:solidFill>
              </a:rPr>
              <a:t>FOM </a:t>
            </a:r>
            <a:r>
              <a:rPr lang="en-GB" sz="2400" b="1" dirty="0" smtClean="0">
                <a:solidFill>
                  <a:srgbClr val="0070C0"/>
                </a:solidFill>
              </a:rPr>
              <a:t>S</a:t>
            </a:r>
            <a:r>
              <a:rPr lang="en-GB" sz="2400" dirty="0" smtClean="0">
                <a:solidFill>
                  <a:srgbClr val="0070C0"/>
                </a:solidFill>
              </a:rPr>
              <a:t>ystem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dirty="0" smtClean="0"/>
              <a:t>Technology rich, Perfect </a:t>
            </a:r>
            <a:r>
              <a:rPr lang="en-GB" sz="2400" dirty="0"/>
              <a:t>foresight, cost optimization framework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dirty="0" smtClean="0"/>
              <a:t>Used to explore a range of parametric sensitivities under a “what-if” framework via exploratory scenario analysis.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dirty="0" smtClean="0"/>
              <a:t>Integrated modelling of the entire energy system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dirty="0" smtClean="0"/>
              <a:t>Prospective analysis on a long term horizon (20-50-100 </a:t>
            </a:r>
            <a:r>
              <a:rPr lang="en-GB" sz="2400" dirty="0" err="1" smtClean="0"/>
              <a:t>yrs</a:t>
            </a:r>
            <a:r>
              <a:rPr lang="en-GB" sz="2400" dirty="0" smtClean="0"/>
              <a:t>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dirty="0" smtClean="0"/>
              <a:t>Allows for representation of high level of temporal detail – load curves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dirty="0" smtClean="0"/>
              <a:t>Enhanced Storage algorithm – modelling of pumped storage systems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dirty="0" smtClean="0"/>
              <a:t>Optimal technology choice – based on costs, environmental criteria and other constraints.</a:t>
            </a:r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1800" dirty="0" smtClean="0"/>
          </a:p>
          <a:p>
            <a:pPr>
              <a:defRPr/>
            </a:pP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>
                <a:solidFill>
                  <a:srgbClr val="237FFC"/>
                </a:solidFill>
              </a:rPr>
              <a:t>MARKAL – </a:t>
            </a:r>
            <a:r>
              <a:rPr lang="en-GB" sz="1800" b="1" dirty="0" err="1" smtClean="0">
                <a:solidFill>
                  <a:srgbClr val="237FFC"/>
                </a:solidFill>
              </a:rPr>
              <a:t>MARK</a:t>
            </a:r>
            <a:r>
              <a:rPr lang="en-GB" sz="1800" dirty="0" err="1" smtClean="0">
                <a:solidFill>
                  <a:srgbClr val="237FFC"/>
                </a:solidFill>
              </a:rPr>
              <a:t>et</a:t>
            </a:r>
            <a:r>
              <a:rPr lang="en-GB" sz="1800" dirty="0" smtClean="0">
                <a:solidFill>
                  <a:srgbClr val="237FFC"/>
                </a:solidFill>
              </a:rPr>
              <a:t> </a:t>
            </a:r>
            <a:r>
              <a:rPr lang="en-GB" sz="1800" b="1" dirty="0" err="1" smtClean="0">
                <a:solidFill>
                  <a:srgbClr val="237FFC"/>
                </a:solidFill>
              </a:rPr>
              <a:t>AL</a:t>
            </a:r>
            <a:r>
              <a:rPr lang="en-GB" sz="1800" dirty="0" err="1" smtClean="0">
                <a:solidFill>
                  <a:srgbClr val="237FFC"/>
                </a:solidFill>
              </a:rPr>
              <a:t>location</a:t>
            </a:r>
            <a:endParaRPr lang="en-GB" sz="1800" dirty="0" smtClean="0">
              <a:solidFill>
                <a:srgbClr val="237FFC"/>
              </a:solidFill>
            </a:endParaRPr>
          </a:p>
          <a:p>
            <a:pPr>
              <a:defRPr/>
            </a:pPr>
            <a:r>
              <a:rPr lang="en-GB" sz="1800" dirty="0" smtClean="0">
                <a:solidFill>
                  <a:srgbClr val="237FFC"/>
                </a:solidFill>
              </a:rPr>
              <a:t>EFOM – </a:t>
            </a:r>
            <a:r>
              <a:rPr lang="en-GB" sz="1800" b="1" dirty="0" smtClean="0">
                <a:solidFill>
                  <a:srgbClr val="237FFC"/>
                </a:solidFill>
              </a:rPr>
              <a:t>E</a:t>
            </a:r>
            <a:r>
              <a:rPr lang="en-GB" sz="1800" dirty="0" smtClean="0">
                <a:solidFill>
                  <a:srgbClr val="237FFC"/>
                </a:solidFill>
              </a:rPr>
              <a:t>nergy </a:t>
            </a:r>
            <a:r>
              <a:rPr lang="en-GB" sz="1800" b="1" dirty="0" smtClean="0">
                <a:solidFill>
                  <a:srgbClr val="237FFC"/>
                </a:solidFill>
              </a:rPr>
              <a:t>F</a:t>
            </a:r>
            <a:r>
              <a:rPr lang="en-GB" sz="1800" dirty="0" smtClean="0">
                <a:solidFill>
                  <a:srgbClr val="237FFC"/>
                </a:solidFill>
              </a:rPr>
              <a:t>low </a:t>
            </a:r>
            <a:r>
              <a:rPr lang="en-GB" sz="1800" b="1" dirty="0" smtClean="0">
                <a:solidFill>
                  <a:srgbClr val="237FFC"/>
                </a:solidFill>
              </a:rPr>
              <a:t>O</a:t>
            </a:r>
            <a:r>
              <a:rPr lang="en-GB" sz="1800" dirty="0" smtClean="0">
                <a:solidFill>
                  <a:srgbClr val="237FFC"/>
                </a:solidFill>
              </a:rPr>
              <a:t>ptimization </a:t>
            </a:r>
            <a:r>
              <a:rPr lang="en-GB" sz="1800" b="1" dirty="0" smtClean="0">
                <a:solidFill>
                  <a:srgbClr val="237FFC"/>
                </a:solidFill>
              </a:rPr>
              <a:t>M</a:t>
            </a:r>
            <a:r>
              <a:rPr lang="en-GB" sz="1800" dirty="0" smtClean="0">
                <a:solidFill>
                  <a:srgbClr val="237FFC"/>
                </a:solidFill>
              </a:rPr>
              <a:t>odel</a:t>
            </a:r>
          </a:p>
        </p:txBody>
      </p:sp>
      <p:sp>
        <p:nvSpPr>
          <p:cNvPr id="38914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r>
              <a:rPr lang="en-GB" smtClean="0">
                <a:latin typeface="Arial Narrow" pitchFamily="34" charset="0"/>
                <a:ea typeface="ヒラギノ角ゴ Pro W3"/>
                <a:cs typeface="Arial Narrow" pitchFamily="34" charset="0"/>
              </a:rPr>
              <a:t>TIMES modelling framework</a:t>
            </a:r>
          </a:p>
        </p:txBody>
      </p:sp>
      <p:sp>
        <p:nvSpPr>
          <p:cNvPr id="3891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6A0981-BD71-4055-829A-380B08F1BE0B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38916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3891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53AF9146-55AC-4B14-97FB-751F69BFEE42}" type="slidenum">
              <a:rPr lang="de-DE" smtClean="0">
                <a:ea typeface="ヒラギノ角ゴ Pro W3"/>
                <a:cs typeface="ヒラギノ角ゴ Pro W3"/>
              </a:rPr>
              <a:pPr/>
              <a:t>13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23850" y="2832100"/>
          <a:ext cx="8496944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7744"/>
                <a:gridCol w="63892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 total cost includes the following elements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Construction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+ Investment</a:t>
                      </a:r>
                      <a:r>
                        <a:rPr lang="en-GB" baseline="0" dirty="0" smtClean="0"/>
                        <a:t> costs for installing new processes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 rowSpan="7">
                  <a:txBody>
                    <a:bodyPr/>
                    <a:lstStyle/>
                    <a:p>
                      <a:pPr algn="l"/>
                      <a:r>
                        <a:rPr lang="en-GB" dirty="0" smtClean="0"/>
                        <a:t>Operation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+ FOM &amp; VOM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+ Cost for domestic resource</a:t>
                      </a:r>
                      <a:r>
                        <a:rPr lang="en-GB" baseline="0" dirty="0" smtClean="0"/>
                        <a:t> production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+ Cost for exogenous imports</a:t>
                      </a: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+ Delivery costs for required commodities consumed by</a:t>
                      </a:r>
                      <a:r>
                        <a:rPr lang="en-GB" baseline="0" dirty="0" smtClean="0"/>
                        <a:t> processes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+ Taxes on commodity / process activities or investments</a:t>
                      </a:r>
                      <a:r>
                        <a:rPr lang="en-GB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-</a:t>
                      </a:r>
                      <a:r>
                        <a:rPr lang="en-GB" baseline="0" dirty="0" smtClean="0"/>
                        <a:t> Subsidies on commodity / process activities or investments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- Revenues from exogenous</a:t>
                      </a:r>
                      <a:r>
                        <a:rPr lang="en-GB" baseline="0" dirty="0" smtClean="0"/>
                        <a:t> exports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Decommissioning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- Salvage</a:t>
                      </a:r>
                      <a:r>
                        <a:rPr lang="en-GB" baseline="0" dirty="0" smtClean="0"/>
                        <a:t> value of processes at the end of the planning horizon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9965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sz="2400" b="1" dirty="0" smtClean="0">
                <a:solidFill>
                  <a:srgbClr val="0070C0"/>
                </a:solidFill>
                <a:latin typeface="Arial Narrow" pitchFamily="34" charset="0"/>
                <a:ea typeface="ヒラギノ角ゴ Pro W3"/>
                <a:cs typeface="Arial Narrow" pitchFamily="34" charset="0"/>
              </a:rPr>
              <a:t>The TIMES Objective Function – </a:t>
            </a:r>
            <a:r>
              <a:rPr lang="en-GB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is the discounted sum of the annual costs minus revenues</a:t>
            </a:r>
            <a:r>
              <a:rPr lang="en-GB" sz="2400" dirty="0" smtClean="0">
                <a:solidFill>
                  <a:srgbClr val="0070C0"/>
                </a:solidFill>
                <a:latin typeface="Arial Narrow" pitchFamily="34" charset="0"/>
                <a:ea typeface="ヒラギノ角ゴ Pro W3"/>
                <a:cs typeface="Arial Narrow" pitchFamily="34" charset="0"/>
              </a:rPr>
              <a:t> </a:t>
            </a:r>
            <a:endParaRPr lang="en-GB" sz="2400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  <a:p>
            <a:pPr>
              <a:spcBef>
                <a:spcPct val="0"/>
              </a:spcBef>
            </a:pPr>
            <a:endParaRPr lang="en-GB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39966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r>
              <a:rPr lang="en-GB" smtClean="0">
                <a:latin typeface="Arial Narrow" pitchFamily="34" charset="0"/>
                <a:ea typeface="ヒラギノ角ゴ Pro W3"/>
                <a:cs typeface="Arial Narrow" pitchFamily="34" charset="0"/>
              </a:rPr>
              <a:t>TIMES modelling framework</a:t>
            </a:r>
          </a:p>
        </p:txBody>
      </p:sp>
      <p:sp>
        <p:nvSpPr>
          <p:cNvPr id="3996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9973BDB-67CD-4ABB-8B29-F72C27D90D09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3996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3996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F94A20C3-16A1-4B51-9F06-40DD4F03A950}" type="slidenum">
              <a:rPr lang="de-DE" smtClean="0">
                <a:ea typeface="ヒラギノ角ゴ Pro W3"/>
                <a:cs typeface="ヒラギノ角ゴ Pro W3"/>
              </a:rPr>
              <a:pPr/>
              <a:t>14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pic>
        <p:nvPicPr>
          <p:cNvPr id="39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651000"/>
            <a:ext cx="75247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832100"/>
            <a:ext cx="8386763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ctr"/>
            <a:r>
              <a:rPr lang="en-GB" sz="2800" b="1" dirty="0" smtClean="0">
                <a:solidFill>
                  <a:srgbClr val="0070C0"/>
                </a:solidFill>
                <a:latin typeface="Arial Narrow" pitchFamily="34" charset="0"/>
                <a:ea typeface="ヒラギノ角ゴ Pro W3"/>
                <a:cs typeface="Arial Narrow" pitchFamily="34" charset="0"/>
              </a:rPr>
              <a:t>Alternative low carbon electricity pathways in Europe and knock-on effects on the Swiss electricity system</a:t>
            </a:r>
          </a:p>
          <a:p>
            <a:pPr algn="ctr"/>
            <a:endParaRPr lang="en-GB" sz="2800" b="1" dirty="0">
              <a:solidFill>
                <a:srgbClr val="0070C0"/>
              </a:solidFill>
              <a:latin typeface="Arial Narrow" pitchFamily="34" charset="0"/>
              <a:ea typeface="ヒラギノ角ゴ Pro W3"/>
            </a:endParaRPr>
          </a:p>
          <a:p>
            <a:pPr algn="ctr"/>
            <a:endParaRPr lang="de-CH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of CROSSTEM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26089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 Overview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graphicFrame>
        <p:nvGraphicFramePr>
          <p:cNvPr id="9" name="Group 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1734982"/>
              </p:ext>
            </p:extLst>
          </p:nvPr>
        </p:nvGraphicFramePr>
        <p:xfrm>
          <a:off x="323528" y="966442"/>
          <a:ext cx="8534400" cy="4408107"/>
        </p:xfrm>
        <a:graphic>
          <a:graphicData uri="http://schemas.openxmlformats.org/drawingml/2006/table">
            <a:tbl>
              <a:tblPr/>
              <a:tblGrid>
                <a:gridCol w="2466975"/>
                <a:gridCol w="6067425"/>
              </a:tblGrid>
              <a:tr h="512763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1pPr>
                      <a:lvl2pPr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2pPr>
                      <a:lvl3pPr>
                        <a:lnSpc>
                          <a:spcPct val="110000"/>
                        </a:lnSpc>
                        <a:buFont typeface="Times" pitchFamily="18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MS PGothic" pitchFamily="34" charset="-128"/>
                        </a:defRPr>
                      </a:lvl3pPr>
                      <a:lvl4pPr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MS PGothic" pitchFamily="34" charset="-128"/>
                        </a:defRPr>
                      </a:lvl4pPr>
                      <a:lvl5pPr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5pPr>
                      <a:lvl6pPr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6pPr>
                      <a:lvl7pPr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7pPr>
                      <a:lvl8pPr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8pPr>
                      <a:lvl9pPr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endParaRPr kumimoji="0" lang="de-DE" altLang="de-DE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ヒラギノ角ゴ Pro W3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1pPr>
                      <a:lvl2pPr marL="179388" indent="-179388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2pPr>
                      <a:lvl3pPr marL="179388" indent="179388">
                        <a:lnSpc>
                          <a:spcPct val="110000"/>
                        </a:lnSpc>
                        <a:buFont typeface="Times" pitchFamily="18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MS PGothic" pitchFamily="34" charset="-128"/>
                        </a:defRPr>
                      </a:lvl3pPr>
                      <a:lvl4pPr marL="627063" indent="-179388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MS PGothic" pitchFamily="34" charset="-128"/>
                        </a:defRPr>
                      </a:lvl4pPr>
                      <a:lvl5pPr marL="358775" indent="-179388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5pPr>
                      <a:lvl6pPr marL="815975" indent="-179388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6pPr>
                      <a:lvl7pPr marL="1273175" indent="-179388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7pPr>
                      <a:lvl8pPr marL="1730375" indent="-179388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8pPr>
                      <a:lvl9pPr marL="2187575" indent="-179388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CROSSTEM Scenarios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1pPr>
                      <a:lvl2pPr marL="179388" indent="-179388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2pPr>
                      <a:lvl3pPr marL="179388" indent="179388">
                        <a:lnSpc>
                          <a:spcPct val="110000"/>
                        </a:lnSpc>
                        <a:buFont typeface="Times" pitchFamily="18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MS PGothic" pitchFamily="34" charset="-128"/>
                        </a:defRPr>
                      </a:lvl3pPr>
                      <a:lvl4pPr marL="627063" indent="-179388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MS PGothic" pitchFamily="34" charset="-128"/>
                        </a:defRPr>
                      </a:lvl4pPr>
                      <a:lvl5pPr marL="358775" indent="-179388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5pPr>
                      <a:lvl6pPr marL="815975" indent="-179388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6pPr>
                      <a:lvl7pPr marL="1273175" indent="-179388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7pPr>
                      <a:lvl8pPr marL="1730375" indent="-179388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8pPr>
                      <a:lvl9pPr marL="2187575" indent="-179388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Least Cost</a:t>
                      </a:r>
                      <a:endParaRPr kumimoji="0" lang="en-US" altLang="de-DE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明朝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1pPr>
                      <a:lvl2pPr marL="179388" indent="-179388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2pPr>
                      <a:lvl3pPr marL="179388" indent="179388">
                        <a:lnSpc>
                          <a:spcPct val="110000"/>
                        </a:lnSpc>
                        <a:buFont typeface="Times" pitchFamily="18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MS PGothic" pitchFamily="34" charset="-128"/>
                        </a:defRPr>
                      </a:lvl3pPr>
                      <a:lvl4pPr marL="627063" indent="-179388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MS PGothic" pitchFamily="34" charset="-128"/>
                        </a:defRPr>
                      </a:lvl4pPr>
                      <a:lvl5pPr marL="358775" indent="-179388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5pPr>
                      <a:lvl6pPr marL="815975" indent="-179388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6pPr>
                      <a:lvl7pPr marL="1273175" indent="-179388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7pPr>
                      <a:lvl8pPr marL="1730375" indent="-179388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8pPr>
                      <a:lvl9pPr marL="2187575" indent="-179388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Baseline scenario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No particular constraints in technology investment*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EU-20-20-20 targets applied for emissions and renewable based generation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6635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1pPr>
                      <a:lvl2pPr marL="179388" indent="-179388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2pPr>
                      <a:lvl3pPr marL="179388" indent="179388">
                        <a:lnSpc>
                          <a:spcPct val="110000"/>
                        </a:lnSpc>
                        <a:buFont typeface="Times" pitchFamily="18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MS PGothic" pitchFamily="34" charset="-128"/>
                        </a:defRPr>
                      </a:lvl3pPr>
                      <a:lvl4pPr marL="627063" indent="-179388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MS PGothic" pitchFamily="34" charset="-128"/>
                        </a:defRPr>
                      </a:lvl4pPr>
                      <a:lvl5pPr marL="358775" indent="-179388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5pPr>
                      <a:lvl6pPr marL="815975" indent="-179388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6pPr>
                      <a:lvl7pPr marL="1273175" indent="-179388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7pPr>
                      <a:lvl8pPr marL="1730375" indent="-179388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8pPr>
                      <a:lvl9pPr marL="2187575" indent="-179388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No Nuclear (</a:t>
                      </a:r>
                      <a:r>
                        <a:rPr kumimoji="0" lang="en-US" alt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noNUC</a:t>
                      </a: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)</a:t>
                      </a:r>
                      <a:endParaRPr kumimoji="0" lang="en-US" altLang="de-DE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明朝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buClr>
                          <a:schemeClr val="accent2"/>
                        </a:buClr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1pPr>
                      <a:lvl2pPr marL="828675" indent="-285750">
                        <a:lnSpc>
                          <a:spcPct val="110000"/>
                        </a:lnSpc>
                        <a:buClr>
                          <a:schemeClr val="tx1"/>
                        </a:buClr>
                        <a:buSzPct val="80000"/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2pPr>
                      <a:lvl3pPr marL="1236663" indent="-228600">
                        <a:lnSpc>
                          <a:spcPct val="110000"/>
                        </a:lnSpc>
                        <a:buFont typeface="Times" pitchFamily="18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MS PGothic" pitchFamily="34" charset="-128"/>
                        </a:defRPr>
                      </a:lvl3pPr>
                      <a:lvl4pPr marL="1644650" indent="-228600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MS PGothic" pitchFamily="34" charset="-128"/>
                        </a:defRPr>
                      </a:lvl4pPr>
                      <a:lvl5pPr marL="2057400" indent="-228600">
                        <a:lnSpc>
                          <a:spcPct val="110000"/>
                        </a:lnSpc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5pPr>
                      <a:lvl6pPr marL="25146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6pPr>
                      <a:lvl7pPr marL="29718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7pPr>
                      <a:lvl8pPr marL="34290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8pPr>
                      <a:lvl9pPr marL="3886200" indent="-228600" eaLnBrk="0" fontAlgn="base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Lucida Grande" charset="0"/>
                        <a:defRPr sz="1500">
                          <a:solidFill>
                            <a:schemeClr val="tx1"/>
                          </a:solidFill>
                          <a:latin typeface="Arial Narrow" pitchFamily="34" charset="0"/>
                          <a:ea typeface="ヒラギノ角ゴ Pro W3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Nuclear Phase-out scenario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Nuclear phase-out in Switzerland by 2034 (50 year lifetime), in Germany by 2023, France to reduce nuclear share to 50% of total </a:t>
                      </a:r>
                      <a:r>
                        <a:rPr kumimoji="0" lang="en-US" alt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elc</a:t>
                      </a: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 generation by 2025 and beyond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All other conditions same as LC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957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Climate Target (CO2)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De-carbonization of power sector (95% CO</a:t>
                      </a:r>
                      <a:r>
                        <a:rPr kumimoji="0" lang="en-US" altLang="de-DE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2</a:t>
                      </a: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 reduction by 2050 from 1990 levels) for all five countries together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All other conditions same as </a:t>
                      </a:r>
                      <a:r>
                        <a:rPr kumimoji="0" lang="en-US" altLang="de-DE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noNUC</a:t>
                      </a: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明朝" charset="-128"/>
                          <a:cs typeface="Arial" charset="0"/>
                        </a:rPr>
                        <a:t>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296228" y="5589240"/>
            <a:ext cx="856863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algn="just"/>
            <a:r>
              <a:rPr lang="en-US" altLang="ja-JP" sz="1400" dirty="0" smtClean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* </a:t>
            </a:r>
            <a:r>
              <a:rPr lang="en-US" altLang="ja-JP" sz="1400" dirty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except where already part of policy: </a:t>
            </a:r>
            <a:r>
              <a:rPr lang="en-US" altLang="de-DE" sz="1400" dirty="0" smtClean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No </a:t>
            </a:r>
            <a:r>
              <a:rPr lang="en-US" altLang="de-DE" sz="1400" dirty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nuclear investment in Italy (IT) and Austria (AT</a:t>
            </a:r>
            <a:r>
              <a:rPr lang="en-US" altLang="de-DE" sz="1400" dirty="0" smtClean="0">
                <a:latin typeface="Arial" panose="020B0604020202020204" pitchFamily="34" charset="0"/>
                <a:ea typeface="ＭＳ 明朝" charset="-128"/>
                <a:cs typeface="Arial" panose="020B0604020202020204" pitchFamily="34" charset="0"/>
              </a:rPr>
              <a:t>). No Coal investment in Switzerland (CH). Nuclear fleet can be replaced up to todays level.</a:t>
            </a:r>
            <a:endParaRPr lang="en-US" altLang="de-DE" sz="1400" dirty="0">
              <a:latin typeface="Arial" panose="020B0604020202020204" pitchFamily="34" charset="0"/>
              <a:ea typeface="ＭＳ 明朝" charset="-128"/>
              <a:cs typeface="Arial" panose="020B0604020202020204" pitchFamily="34" charset="0"/>
            </a:endParaRPr>
          </a:p>
          <a:p>
            <a:pPr algn="just" eaLnBrk="1" hangingPunct="1"/>
            <a:endParaRPr lang="en-US" altLang="ja-JP" sz="1400" dirty="0">
              <a:latin typeface="Arial" panose="020B0604020202020204" pitchFamily="34" charset="0"/>
              <a:ea typeface="ＭＳ 明朝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0295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540696502"/>
              </p:ext>
            </p:extLst>
          </p:nvPr>
        </p:nvGraphicFramePr>
        <p:xfrm>
          <a:off x="2195736" y="2132856"/>
          <a:ext cx="4060279" cy="331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4052046"/>
              </p:ext>
            </p:extLst>
          </p:nvPr>
        </p:nvGraphicFramePr>
        <p:xfrm>
          <a:off x="2339752" y="3429000"/>
          <a:ext cx="446449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5059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r>
              <a:rPr lang="en-US" smtClean="0">
                <a:latin typeface="Arial Narrow" pitchFamily="34" charset="0"/>
                <a:ea typeface="ヒラギノ角ゴ Pro W3"/>
                <a:cs typeface="Arial Narrow" pitchFamily="34" charset="0"/>
              </a:rPr>
              <a:t>Key assumptions</a:t>
            </a:r>
            <a:endParaRPr lang="en-GB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4506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8253540-B600-417B-9CA0-5AB51843FF53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4506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4506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A6BFA6CD-9B43-4C92-83A1-C7AA900E9DA8}" type="slidenum">
              <a:rPr lang="de-DE" smtClean="0">
                <a:ea typeface="ヒラギノ角ゴ Pro W3"/>
                <a:cs typeface="ヒラギノ角ゴ Pro W3"/>
              </a:rPr>
              <a:pPr/>
              <a:t>17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>
              <a:defRPr/>
            </a:pPr>
            <a:r>
              <a:rPr lang="en-GB" sz="2400" b="1" dirty="0" smtClean="0">
                <a:solidFill>
                  <a:srgbClr val="0070C0"/>
                </a:solidFill>
              </a:rPr>
              <a:t>Input Assumptions</a:t>
            </a:r>
            <a:endParaRPr lang="en-GB" sz="2400" b="1" dirty="0">
              <a:solidFill>
                <a:srgbClr val="0070C0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b="1" dirty="0" smtClean="0"/>
              <a:t>Electricity Demand</a:t>
            </a:r>
            <a:r>
              <a:rPr lang="en-GB" sz="2400" dirty="0" smtClean="0"/>
              <a:t> – EU Trends to 2050 (Reference scenario), BAU demands for CH (SES 2050)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b="1" dirty="0" smtClean="0"/>
              <a:t>Trade with “fringe regions” </a:t>
            </a:r>
            <a:r>
              <a:rPr lang="en-GB" sz="2400" dirty="0" smtClean="0"/>
              <a:t>– Historical limits applied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b="1" dirty="0"/>
              <a:t>CO2 price </a:t>
            </a:r>
            <a:r>
              <a:rPr lang="en-GB" sz="2400" dirty="0" smtClean="0"/>
              <a:t>– European ETS prices implemented (SES  2050, </a:t>
            </a:r>
            <a:r>
              <a:rPr lang="en-GB" sz="2400" dirty="0" err="1" smtClean="0"/>
              <a:t>Bfe</a:t>
            </a:r>
            <a:r>
              <a:rPr lang="en-GB" sz="2400" dirty="0" smtClean="0"/>
              <a:t>)</a:t>
            </a:r>
            <a:endParaRPr lang="en-GB" sz="2400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b="1" dirty="0"/>
              <a:t>Fuel Prices </a:t>
            </a:r>
            <a:r>
              <a:rPr lang="en-GB" sz="2400" dirty="0"/>
              <a:t>– </a:t>
            </a:r>
            <a:r>
              <a:rPr lang="en-GB" sz="2400" dirty="0" smtClean="0"/>
              <a:t>International fuel </a:t>
            </a:r>
            <a:r>
              <a:rPr lang="en-GB" sz="2400" dirty="0"/>
              <a:t>prices from WEO </a:t>
            </a:r>
            <a:r>
              <a:rPr lang="en-GB" sz="2400" dirty="0" smtClean="0"/>
              <a:t>2010.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400" dirty="0"/>
          </a:p>
          <a:p>
            <a:pPr>
              <a:defRPr/>
            </a:pPr>
            <a:r>
              <a:rPr lang="en-GB" sz="2400" b="1" dirty="0" smtClean="0">
                <a:solidFill>
                  <a:srgbClr val="0070C0"/>
                </a:solidFill>
              </a:rPr>
              <a:t>Methodological Assumptions</a:t>
            </a:r>
            <a:endParaRPr lang="en-GB" sz="2400" b="1" dirty="0">
              <a:solidFill>
                <a:srgbClr val="0070C0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b="1" dirty="0" smtClean="0"/>
              <a:t>Copper </a:t>
            </a:r>
            <a:r>
              <a:rPr lang="en-GB" sz="2400" b="1" dirty="0"/>
              <a:t>Plate regions</a:t>
            </a:r>
            <a:r>
              <a:rPr lang="en-GB" sz="2400" dirty="0"/>
              <a:t> – No transmission </a:t>
            </a:r>
            <a:r>
              <a:rPr lang="en-GB" sz="2400" dirty="0" smtClean="0"/>
              <a:t>and distribution infrastructure within each country. Interconnectors </a:t>
            </a:r>
            <a:r>
              <a:rPr lang="en-GB" sz="2400" dirty="0"/>
              <a:t>between </a:t>
            </a:r>
            <a:r>
              <a:rPr lang="en-GB" sz="2400" dirty="0" smtClean="0"/>
              <a:t>regions.</a:t>
            </a:r>
            <a:endParaRPr lang="en-GB" sz="2400" dirty="0"/>
          </a:p>
          <a:p>
            <a:pPr>
              <a:defRPr/>
            </a:pPr>
            <a:endParaRPr lang="en-GB" sz="2400" dirty="0" smtClean="0"/>
          </a:p>
          <a:p>
            <a:pPr>
              <a:defRPr/>
            </a:pPr>
            <a:endParaRPr lang="en-GB" sz="1600" dirty="0" smtClean="0"/>
          </a:p>
          <a:p>
            <a:pPr>
              <a:defRPr/>
            </a:pPr>
            <a:r>
              <a:rPr lang="en-GB" sz="1600" dirty="0" smtClean="0"/>
              <a:t>.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370582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2" grpId="1">
        <p:bldAsOne/>
      </p:bldGraphic>
      <p:bldGraphic spid="13" grpId="0">
        <p:bldAsOne/>
      </p:bldGraphic>
      <p:bldGraphic spid="13" grpId="1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8763031"/>
              </p:ext>
            </p:extLst>
          </p:nvPr>
        </p:nvGraphicFramePr>
        <p:xfrm>
          <a:off x="475164" y="1196753"/>
          <a:ext cx="822960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ounded Rectangle 17"/>
          <p:cNvSpPr/>
          <p:nvPr/>
        </p:nvSpPr>
        <p:spPr bwMode="auto">
          <a:xfrm>
            <a:off x="5364088" y="1340768"/>
            <a:ext cx="1800200" cy="410445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380416" y="908050"/>
            <a:ext cx="8820150" cy="158484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 charset="0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>
              <a:defRPr/>
            </a:pPr>
            <a:r>
              <a:rPr lang="en-GB" sz="2400" b="1" kern="0" dirty="0" smtClean="0">
                <a:solidFill>
                  <a:srgbClr val="0070C0"/>
                </a:solidFill>
              </a:rPr>
              <a:t>Switzerland – All CROSSTEM scenarios</a:t>
            </a:r>
            <a:endParaRPr lang="en-GB" sz="2400" kern="0" dirty="0"/>
          </a:p>
        </p:txBody>
      </p:sp>
      <p:sp>
        <p:nvSpPr>
          <p:cNvPr id="50177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r>
              <a:rPr lang="en-GB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Results </a:t>
            </a:r>
            <a:r>
              <a:rPr lang="de-CH" dirty="0"/>
              <a:t>– </a:t>
            </a:r>
            <a:r>
              <a:rPr lang="de-CH" dirty="0" err="1"/>
              <a:t>Electricity</a:t>
            </a:r>
            <a:r>
              <a:rPr lang="de-CH" dirty="0"/>
              <a:t> </a:t>
            </a:r>
            <a:r>
              <a:rPr lang="de-CH" dirty="0" err="1"/>
              <a:t>generation</a:t>
            </a:r>
            <a:r>
              <a:rPr lang="de-CH" dirty="0"/>
              <a:t> mix</a:t>
            </a:r>
            <a:endParaRPr lang="en-GB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5017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F2AE71-D2D3-40CC-9717-2413DC453900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5017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5018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474BD597-A711-4E3C-959E-89D931F59E82}" type="slidenum">
              <a:rPr lang="de-DE" smtClean="0">
                <a:ea typeface="ヒラギノ角ゴ Pro W3"/>
                <a:cs typeface="ヒラギノ角ゴ Pro W3"/>
              </a:rPr>
              <a:pPr/>
              <a:t>18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619672" y="1449549"/>
            <a:ext cx="0" cy="334760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478560" y="1449549"/>
            <a:ext cx="0" cy="338437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92080" y="1412776"/>
            <a:ext cx="0" cy="338437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323558" y="5417368"/>
            <a:ext cx="8532812" cy="110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1800" kern="0" dirty="0" err="1" smtClean="0"/>
              <a:t>noNUC</a:t>
            </a:r>
            <a:r>
              <a:rPr lang="en-GB" sz="1800" kern="0" dirty="0" smtClean="0"/>
              <a:t> – Nuclear power replaced by gas power; reduced imports as it is more expensive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1800" kern="0" dirty="0" smtClean="0"/>
              <a:t>CO2 – Gas CCS + Geothermal for baseload; Net exporter by 2050 – Due to the availability of CCS storage</a:t>
            </a:r>
            <a:endParaRPr lang="en-GB" sz="1800" kern="0" dirty="0"/>
          </a:p>
          <a:p>
            <a:pPr>
              <a:defRPr/>
            </a:pPr>
            <a:endParaRPr lang="en-GB" sz="2800" b="1" kern="0" dirty="0" smtClean="0">
              <a:solidFill>
                <a:srgbClr val="237FFC"/>
              </a:solidFill>
            </a:endParaRPr>
          </a:p>
          <a:p>
            <a:pPr>
              <a:defRPr/>
            </a:pPr>
            <a:endParaRPr lang="en-GB" sz="2800" kern="0" dirty="0" smtClean="0">
              <a:solidFill>
                <a:srgbClr val="237FFC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478560" y="1340768"/>
            <a:ext cx="1876896" cy="396044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467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3953950"/>
              </p:ext>
            </p:extLst>
          </p:nvPr>
        </p:nvGraphicFramePr>
        <p:xfrm>
          <a:off x="306388" y="1412776"/>
          <a:ext cx="8532812" cy="5140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23850" y="908050"/>
            <a:ext cx="8820150" cy="54887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 charset="0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>
              <a:defRPr/>
            </a:pPr>
            <a:r>
              <a:rPr lang="en-GB" sz="2400" b="1" kern="0" dirty="0" smtClean="0">
                <a:solidFill>
                  <a:srgbClr val="0070C0"/>
                </a:solidFill>
              </a:rPr>
              <a:t>Electricity generation mix 2050</a:t>
            </a:r>
            <a:endParaRPr lang="en-GB" sz="2400" kern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Results</a:t>
            </a:r>
            <a:r>
              <a:rPr lang="de-CH" dirty="0" smtClean="0"/>
              <a:t> </a:t>
            </a:r>
            <a:r>
              <a:rPr lang="de-CH" dirty="0"/>
              <a:t>– </a:t>
            </a:r>
            <a:r>
              <a:rPr lang="de-CH" dirty="0" err="1"/>
              <a:t>Electricity</a:t>
            </a:r>
            <a:r>
              <a:rPr lang="de-CH" dirty="0"/>
              <a:t> </a:t>
            </a:r>
            <a:r>
              <a:rPr lang="de-CH" dirty="0" err="1"/>
              <a:t>generation</a:t>
            </a:r>
            <a:r>
              <a:rPr lang="de-CH" dirty="0"/>
              <a:t> mix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12" name="Rectangle 11"/>
          <p:cNvSpPr/>
          <p:nvPr/>
        </p:nvSpPr>
        <p:spPr bwMode="auto">
          <a:xfrm>
            <a:off x="6300192" y="1412776"/>
            <a:ext cx="1296144" cy="51404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932040" y="1412776"/>
            <a:ext cx="1440160" cy="51404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347864" y="1456928"/>
            <a:ext cx="1584176" cy="51404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979712" y="1456928"/>
            <a:ext cx="1368152" cy="51404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750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3" grpId="1" animBg="1"/>
      <p:bldP spid="14" grpId="1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 marL="285750" indent="-285750">
              <a:spcBef>
                <a:spcPct val="0"/>
              </a:spcBef>
              <a:buFontTx/>
              <a:buChar char="•"/>
            </a:pPr>
            <a:r>
              <a:rPr lang="en-GB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Introduction – Background and Motivation</a:t>
            </a:r>
          </a:p>
          <a:p>
            <a:pPr marL="285750" indent="-285750">
              <a:spcBef>
                <a:spcPct val="0"/>
              </a:spcBef>
              <a:buFontTx/>
              <a:buChar char="•"/>
            </a:pPr>
            <a:r>
              <a:rPr lang="en-GB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CROSSTEM model</a:t>
            </a:r>
          </a:p>
          <a:p>
            <a:pPr marL="285750" indent="-285750">
              <a:spcBef>
                <a:spcPct val="0"/>
              </a:spcBef>
              <a:buFontTx/>
              <a:buChar char="•"/>
            </a:pPr>
            <a:r>
              <a:rPr lang="en-GB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TIMES modelling framework</a:t>
            </a:r>
          </a:p>
          <a:p>
            <a:pPr marL="285750" indent="-285750">
              <a:spcBef>
                <a:spcPct val="0"/>
              </a:spcBef>
              <a:buFontTx/>
              <a:buChar char="•"/>
            </a:pPr>
            <a:r>
              <a:rPr lang="en-GB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Scenarios &amp; Key Assumptions</a:t>
            </a:r>
          </a:p>
          <a:p>
            <a:pPr marL="285750" indent="-285750">
              <a:spcBef>
                <a:spcPct val="0"/>
              </a:spcBef>
              <a:buFontTx/>
              <a:buChar char="•"/>
            </a:pPr>
            <a:r>
              <a:rPr lang="en-GB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Results</a:t>
            </a:r>
          </a:p>
          <a:p>
            <a:pPr marL="285750" indent="-285750">
              <a:spcBef>
                <a:spcPct val="0"/>
              </a:spcBef>
              <a:buFontTx/>
              <a:buChar char="•"/>
            </a:pPr>
            <a:r>
              <a:rPr lang="en-GB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Model limitations, issues and challenges</a:t>
            </a:r>
          </a:p>
          <a:p>
            <a:pPr marL="285750" indent="-285750">
              <a:spcBef>
                <a:spcPct val="0"/>
              </a:spcBef>
              <a:buFontTx/>
              <a:buChar char="•"/>
            </a:pPr>
            <a:r>
              <a:rPr lang="en-GB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Conclusions</a:t>
            </a:r>
            <a:endParaRPr lang="en-GB" sz="2400" dirty="0">
              <a:latin typeface="Arial Narrow" pitchFamily="34" charset="0"/>
              <a:ea typeface="ヒラギノ角ゴ Pro W3"/>
              <a:cs typeface="Arial Narrow" pitchFamily="34" charset="0"/>
            </a:endParaRPr>
          </a:p>
          <a:p>
            <a:pPr>
              <a:spcBef>
                <a:spcPct val="0"/>
              </a:spcBef>
            </a:pPr>
            <a:endParaRPr lang="en-GB" sz="2400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  <a:p>
            <a:pPr marL="285750" indent="-285750">
              <a:spcBef>
                <a:spcPct val="0"/>
              </a:spcBef>
              <a:buFontTx/>
              <a:buChar char="•"/>
            </a:pPr>
            <a:endParaRPr lang="en-GB" sz="2400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  <a:p>
            <a:pPr marL="285750" indent="-285750">
              <a:spcBef>
                <a:spcPct val="0"/>
              </a:spcBef>
              <a:buFontTx/>
              <a:buChar char="•"/>
            </a:pPr>
            <a:endParaRPr lang="en-GB" sz="2400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r>
              <a:rPr lang="en-US" smtClean="0">
                <a:latin typeface="Arial Narrow" pitchFamily="34" charset="0"/>
                <a:ea typeface="ヒラギノ角ゴ Pro W3"/>
                <a:cs typeface="Arial Narrow" pitchFamily="34" charset="0"/>
              </a:rPr>
              <a:t>Outline</a:t>
            </a:r>
            <a:endParaRPr lang="en-GB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1024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13CA84-88FE-47CF-AD4E-9B4934BEE098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1024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1024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4D35535D-CA4E-4EBA-87B1-8DFAAD64AFD5}" type="slidenum">
              <a:rPr lang="de-DE" smtClean="0">
                <a:ea typeface="ヒラギノ角ゴ Pro W3"/>
                <a:cs typeface="ヒラギノ角ゴ Pro W3"/>
              </a:rPr>
              <a:pPr/>
              <a:t>2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725941"/>
              </p:ext>
            </p:extLst>
          </p:nvPr>
        </p:nvGraphicFramePr>
        <p:xfrm>
          <a:off x="2555776" y="1827146"/>
          <a:ext cx="3117329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8324331"/>
              </p:ext>
            </p:extLst>
          </p:nvPr>
        </p:nvGraphicFramePr>
        <p:xfrm>
          <a:off x="2555776" y="1827146"/>
          <a:ext cx="3117329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460171"/>
              </p:ext>
            </p:extLst>
          </p:nvPr>
        </p:nvGraphicFramePr>
        <p:xfrm>
          <a:off x="2552700" y="1844824"/>
          <a:ext cx="309942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5029982"/>
              </p:ext>
            </p:extLst>
          </p:nvPr>
        </p:nvGraphicFramePr>
        <p:xfrm>
          <a:off x="2555776" y="1844824"/>
          <a:ext cx="3117329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077476"/>
              </p:ext>
            </p:extLst>
          </p:nvPr>
        </p:nvGraphicFramePr>
        <p:xfrm>
          <a:off x="2555776" y="1827146"/>
          <a:ext cx="3117329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Results</a:t>
            </a:r>
            <a:r>
              <a:rPr lang="de-CH" dirty="0"/>
              <a:t> – </a:t>
            </a:r>
            <a:r>
              <a:rPr lang="de-CH" dirty="0" err="1"/>
              <a:t>Electricity</a:t>
            </a:r>
            <a:r>
              <a:rPr lang="de-CH" dirty="0"/>
              <a:t> </a:t>
            </a:r>
            <a:r>
              <a:rPr lang="de-CH" dirty="0" err="1"/>
              <a:t>generation</a:t>
            </a:r>
            <a:r>
              <a:rPr lang="de-CH" dirty="0"/>
              <a:t> </a:t>
            </a:r>
            <a:r>
              <a:rPr lang="de-CH" dirty="0" err="1"/>
              <a:t>schedules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01.10.2015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PSI,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A6764019-4F06-48C8-87A7-A9B3A9AB702B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323850" y="908050"/>
            <a:ext cx="8820150" cy="54137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 charset="0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>
              <a:buClr>
                <a:srgbClr val="333399"/>
              </a:buClr>
              <a:defRPr/>
            </a:pPr>
            <a:r>
              <a:rPr lang="en-GB" sz="2400" b="1" kern="0" dirty="0" smtClean="0">
                <a:solidFill>
                  <a:srgbClr val="0070C0"/>
                </a:solidFill>
              </a:rPr>
              <a:t>Load Curve – Summer Weekday 2050 (CO2)</a:t>
            </a:r>
            <a:endParaRPr lang="en-GB" sz="2400" kern="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449428"/>
            <a:ext cx="1619476" cy="45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74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Graphic spid="21" grpId="0">
        <p:bldAsOne/>
      </p:bldGraphic>
      <p:bldGraphic spid="21" grpId="1">
        <p:bldAsOne/>
      </p:bldGraphic>
      <p:bldGraphic spid="16" grpId="0">
        <p:bldAsOne/>
      </p:bldGraphic>
      <p:bldGraphic spid="16" grpId="1">
        <p:bldAsOne/>
      </p:bldGraphic>
      <p:bldGraphic spid="18" grpId="0">
        <p:bldAsOne/>
      </p:bldGraphic>
      <p:bldGraphic spid="18" grpId="1">
        <p:bldAsOne/>
      </p:bldGraphic>
      <p:bldGraphic spid="19" grpId="0">
        <p:bldAsOne/>
      </p:bldGraphic>
      <p:bldGraphic spid="19" grpId="1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412776"/>
            <a:ext cx="1619476" cy="45631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Curve – Summer Weekday 2050 (CO2)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01.10.2015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PSI,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A6764019-4F06-48C8-87A7-A9B3A9AB702B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20" y="638659"/>
            <a:ext cx="6134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0113"/>
            <a:ext cx="7474356" cy="5653087"/>
          </a:xfrm>
        </p:spPr>
      </p:pic>
    </p:spTree>
    <p:extLst>
      <p:ext uri="{BB962C8B-B14F-4D97-AF65-F5344CB8AC3E}">
        <p14:creationId xmlns:p14="http://schemas.microsoft.com/office/powerpoint/2010/main" val="37027720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412776"/>
            <a:ext cx="1619476" cy="45631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Curve – Winter Weekday 2050 (CO2)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01.10.2015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PSI,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Seite </a:t>
            </a:r>
            <a:fld id="{A6764019-4F06-48C8-87A7-A9B3A9AB702B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20" y="638659"/>
            <a:ext cx="6134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0113"/>
            <a:ext cx="7474356" cy="5653087"/>
          </a:xfrm>
        </p:spPr>
      </p:pic>
    </p:spTree>
    <p:extLst>
      <p:ext uri="{BB962C8B-B14F-4D97-AF65-F5344CB8AC3E}">
        <p14:creationId xmlns:p14="http://schemas.microsoft.com/office/powerpoint/2010/main" val="23031342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4509651"/>
              </p:ext>
            </p:extLst>
          </p:nvPr>
        </p:nvGraphicFramePr>
        <p:xfrm>
          <a:off x="306388" y="900113"/>
          <a:ext cx="8532812" cy="4617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23850" y="908050"/>
            <a:ext cx="8820150" cy="158484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 charset="0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>
              <a:defRPr/>
            </a:pPr>
            <a:r>
              <a:rPr lang="en-GB" sz="2400" b="1" kern="0" dirty="0" smtClean="0">
                <a:solidFill>
                  <a:srgbClr val="0070C0"/>
                </a:solidFill>
              </a:rPr>
              <a:t>Capital Outlay per period</a:t>
            </a:r>
            <a:endParaRPr lang="en-GB" sz="2400" kern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Results</a:t>
            </a:r>
            <a:r>
              <a:rPr lang="de-CH" dirty="0" smtClean="0"/>
              <a:t> </a:t>
            </a:r>
            <a:r>
              <a:rPr lang="de-CH" dirty="0"/>
              <a:t>– </a:t>
            </a:r>
            <a:r>
              <a:rPr lang="de-CH" dirty="0" smtClean="0"/>
              <a:t>Total System </a:t>
            </a:r>
            <a:r>
              <a:rPr lang="de-CH" dirty="0" err="1" smtClean="0"/>
              <a:t>Costs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 bwMode="auto">
          <a:xfrm>
            <a:off x="339334" y="5661248"/>
            <a:ext cx="853281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1800" kern="0" dirty="0" smtClean="0"/>
              <a:t>Capital Investment highest for CO2 scenario, lowest for </a:t>
            </a:r>
            <a:r>
              <a:rPr lang="en-GB" sz="1800" kern="0" dirty="0" err="1" smtClean="0"/>
              <a:t>noNUC</a:t>
            </a:r>
            <a:endParaRPr lang="en-GB" sz="1800" kern="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1800" kern="0" dirty="0" smtClean="0"/>
              <a:t>Total System Cost (</a:t>
            </a:r>
            <a:r>
              <a:rPr lang="en-GB" sz="1800" kern="0" dirty="0" err="1" smtClean="0"/>
              <a:t>excl</a:t>
            </a:r>
            <a:r>
              <a:rPr lang="en-GB" sz="1800" kern="0" dirty="0" smtClean="0"/>
              <a:t> Trade Cost/Revenue): </a:t>
            </a:r>
            <a:r>
              <a:rPr lang="en-GB" sz="1800" kern="0" dirty="0" err="1" smtClean="0"/>
              <a:t>LeastCost</a:t>
            </a:r>
            <a:r>
              <a:rPr lang="en-GB" sz="1800" kern="0" dirty="0"/>
              <a:t> </a:t>
            </a:r>
            <a:r>
              <a:rPr lang="en-GB" sz="1800" kern="0" dirty="0" smtClean="0"/>
              <a:t>– 275 bio CHF, NoNUC – 305 bio CHF, CO2 – 332 bio CHF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1800" kern="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1800" kern="0" dirty="0"/>
          </a:p>
          <a:p>
            <a:pPr>
              <a:defRPr/>
            </a:pPr>
            <a:endParaRPr lang="en-GB" sz="2800" b="1" kern="0" dirty="0" smtClean="0">
              <a:solidFill>
                <a:srgbClr val="237FFC"/>
              </a:solidFill>
            </a:endParaRPr>
          </a:p>
          <a:p>
            <a:pPr>
              <a:defRPr/>
            </a:pPr>
            <a:endParaRPr lang="en-GB" sz="2800" kern="0" dirty="0" smtClean="0">
              <a:solidFill>
                <a:srgbClr val="237F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03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Electricity generation Cost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51" y="900114"/>
            <a:ext cx="6259865" cy="504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303262" y="5949280"/>
            <a:ext cx="6212954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Source</a:t>
            </a:r>
            <a:r>
              <a:rPr lang="en-US" sz="1600" i="1" dirty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: M. 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Densing, “</a:t>
            </a:r>
            <a:r>
              <a:rPr lang="en-US" sz="1600" i="1" dirty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Review 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of Swiss Electricity Scenarios 2050”, PSI (2014)</a:t>
            </a:r>
            <a:endParaRPr lang="de-CH" sz="1600" i="1" baseline="30000" dirty="0">
              <a:solidFill>
                <a:srgbClr val="237FFC"/>
              </a:solidFill>
              <a:latin typeface="Arial Narrow" pitchFamily="34" charset="0"/>
              <a:cs typeface="ヒラギノ角ゴ Pro W3"/>
            </a:endParaRPr>
          </a:p>
        </p:txBody>
      </p:sp>
      <p:sp>
        <p:nvSpPr>
          <p:cNvPr id="11" name="Isosceles Triangle 10"/>
          <p:cNvSpPr/>
          <p:nvPr/>
        </p:nvSpPr>
        <p:spPr bwMode="auto">
          <a:xfrm>
            <a:off x="2987824" y="5013176"/>
            <a:ext cx="144016" cy="144016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Isosceles Triangle 11"/>
          <p:cNvSpPr/>
          <p:nvPr/>
        </p:nvSpPr>
        <p:spPr bwMode="auto">
          <a:xfrm>
            <a:off x="4499992" y="4509120"/>
            <a:ext cx="144016" cy="144016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993628" y="4509120"/>
            <a:ext cx="144016" cy="144016"/>
          </a:xfrm>
          <a:prstGeom prst="ellipse">
            <a:avLst/>
          </a:prstGeom>
          <a:solidFill>
            <a:srgbClr val="237FF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499992" y="2996952"/>
            <a:ext cx="144016" cy="144016"/>
          </a:xfrm>
          <a:prstGeom prst="ellipse">
            <a:avLst/>
          </a:prstGeom>
          <a:solidFill>
            <a:srgbClr val="237FF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993628" y="4364484"/>
            <a:ext cx="144016" cy="144016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499992" y="3789040"/>
            <a:ext cx="144016" cy="144016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Isosceles Triangle 16"/>
          <p:cNvSpPr/>
          <p:nvPr/>
        </p:nvSpPr>
        <p:spPr bwMode="auto">
          <a:xfrm>
            <a:off x="6876256" y="1844824"/>
            <a:ext cx="144016" cy="144016"/>
          </a:xfrm>
          <a:prstGeom prst="triangl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876256" y="1268760"/>
            <a:ext cx="144016" cy="144016"/>
          </a:xfrm>
          <a:prstGeom prst="ellipse">
            <a:avLst/>
          </a:prstGeom>
          <a:solidFill>
            <a:srgbClr val="237FF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876256" y="1556792"/>
            <a:ext cx="144016" cy="144016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egular Pentagon 14"/>
          <p:cNvSpPr/>
          <p:nvPr/>
        </p:nvSpPr>
        <p:spPr bwMode="auto">
          <a:xfrm>
            <a:off x="6877620" y="2193096"/>
            <a:ext cx="144016" cy="144016"/>
          </a:xfrm>
          <a:prstGeom prst="pentagon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Diamond 19"/>
          <p:cNvSpPr/>
          <p:nvPr/>
        </p:nvSpPr>
        <p:spPr bwMode="auto">
          <a:xfrm>
            <a:off x="6876256" y="2461532"/>
            <a:ext cx="144016" cy="216024"/>
          </a:xfrm>
          <a:prstGeom prst="diamond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" name="Hexagon 22"/>
          <p:cNvSpPr/>
          <p:nvPr/>
        </p:nvSpPr>
        <p:spPr bwMode="auto">
          <a:xfrm>
            <a:off x="6876256" y="2851412"/>
            <a:ext cx="144016" cy="144016"/>
          </a:xfrm>
          <a:prstGeom prst="hexagon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36296" y="1196882"/>
            <a:ext cx="1224136" cy="264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dirty="0" err="1" smtClean="0">
                <a:latin typeface="Arial Narrow"/>
                <a:cs typeface="Arial Narrow"/>
              </a:rPr>
              <a:t>noNUC</a:t>
            </a:r>
            <a:endParaRPr lang="de-CH" sz="1700" dirty="0" err="1">
              <a:latin typeface="Arial Narrow"/>
              <a:cs typeface="Arial Narrow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36296" y="1496552"/>
            <a:ext cx="1224136" cy="264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dirty="0" smtClean="0">
                <a:latin typeface="Arial Narrow"/>
                <a:cs typeface="Arial Narrow"/>
              </a:rPr>
              <a:t>CO2</a:t>
            </a:r>
            <a:endParaRPr lang="de-CH" sz="1700" dirty="0" err="1">
              <a:latin typeface="Arial Narrow"/>
              <a:cs typeface="Arial Narrow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36296" y="1789772"/>
            <a:ext cx="1224136" cy="264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dirty="0" smtClean="0">
                <a:latin typeface="Arial Narrow"/>
                <a:cs typeface="Arial Narrow"/>
              </a:rPr>
              <a:t>LC</a:t>
            </a:r>
            <a:endParaRPr lang="de-CH" sz="1700" dirty="0" err="1">
              <a:latin typeface="Arial Narrow"/>
              <a:cs typeface="Arial Narrow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36296" y="2132856"/>
            <a:ext cx="1224136" cy="264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dirty="0" err="1" smtClean="0">
                <a:latin typeface="Arial Narrow"/>
                <a:cs typeface="Arial Narrow"/>
              </a:rPr>
              <a:t>noNUC</a:t>
            </a:r>
            <a:r>
              <a:rPr lang="en-US" sz="1700" dirty="0" smtClean="0">
                <a:latin typeface="Arial Narrow"/>
                <a:cs typeface="Arial Narrow"/>
              </a:rPr>
              <a:t>-CHSS</a:t>
            </a:r>
            <a:endParaRPr lang="de-CH" sz="1700" dirty="0" err="1">
              <a:latin typeface="Arial Narrow"/>
              <a:cs typeface="Arial Narrow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36296" y="2437296"/>
            <a:ext cx="1224136" cy="264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dirty="0" smtClean="0">
                <a:latin typeface="Arial Narrow"/>
                <a:cs typeface="Arial Narrow"/>
              </a:rPr>
              <a:t>CO2-SS</a:t>
            </a:r>
            <a:endParaRPr lang="de-CH" sz="1700" dirty="0" err="1">
              <a:latin typeface="Arial Narrow"/>
              <a:cs typeface="Arial Narrow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36296" y="2791172"/>
            <a:ext cx="1224136" cy="264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dirty="0" smtClean="0">
                <a:latin typeface="Arial Narrow"/>
                <a:cs typeface="Arial Narrow"/>
              </a:rPr>
              <a:t>CO2-LowCCS</a:t>
            </a:r>
            <a:endParaRPr lang="de-CH" sz="1700" dirty="0" err="1">
              <a:latin typeface="Arial Narrow"/>
              <a:cs typeface="Arial Narrow"/>
            </a:endParaRPr>
          </a:p>
        </p:txBody>
      </p:sp>
      <p:sp>
        <p:nvSpPr>
          <p:cNvPr id="32" name="Regular Pentagon 31"/>
          <p:cNvSpPr/>
          <p:nvPr/>
        </p:nvSpPr>
        <p:spPr bwMode="auto">
          <a:xfrm>
            <a:off x="4502720" y="3014528"/>
            <a:ext cx="144016" cy="144016"/>
          </a:xfrm>
          <a:prstGeom prst="pentagon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3" name="Regular Pentagon 32"/>
          <p:cNvSpPr/>
          <p:nvPr/>
        </p:nvSpPr>
        <p:spPr bwMode="auto">
          <a:xfrm>
            <a:off x="2990552" y="4509120"/>
            <a:ext cx="144016" cy="144016"/>
          </a:xfrm>
          <a:prstGeom prst="pentagon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4" name="Diamond 33"/>
          <p:cNvSpPr/>
          <p:nvPr/>
        </p:nvSpPr>
        <p:spPr bwMode="auto">
          <a:xfrm>
            <a:off x="4502720" y="3573016"/>
            <a:ext cx="144016" cy="216024"/>
          </a:xfrm>
          <a:prstGeom prst="diamond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5" name="Diamond 34"/>
          <p:cNvSpPr/>
          <p:nvPr/>
        </p:nvSpPr>
        <p:spPr bwMode="auto">
          <a:xfrm>
            <a:off x="2990552" y="4436492"/>
            <a:ext cx="144016" cy="216024"/>
          </a:xfrm>
          <a:prstGeom prst="diamond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6" name="Hexagon 35"/>
          <p:cNvSpPr/>
          <p:nvPr/>
        </p:nvSpPr>
        <p:spPr bwMode="auto">
          <a:xfrm>
            <a:off x="4499992" y="1717764"/>
            <a:ext cx="144016" cy="144016"/>
          </a:xfrm>
          <a:prstGeom prst="hexagon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7" name="Hexagon 36"/>
          <p:cNvSpPr/>
          <p:nvPr/>
        </p:nvSpPr>
        <p:spPr bwMode="auto">
          <a:xfrm>
            <a:off x="3001888" y="4472496"/>
            <a:ext cx="144016" cy="144016"/>
          </a:xfrm>
          <a:prstGeom prst="hexagon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779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 animBg="1"/>
      <p:bldP spid="14" grpId="0" animBg="1"/>
      <p:bldP spid="13" grpId="0" animBg="1"/>
      <p:bldP spid="1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C60153-18BB-4CF5-ADD3-8EA793607E63}" type="datetime4">
              <a:rPr lang="de-DE" smtClean="0">
                <a:ea typeface="ヒラギノ角ゴ Pro W3"/>
                <a:cs typeface="ヒラギノ角ゴ Pro W3"/>
              </a:rPr>
              <a:pPr/>
              <a:t>1. Oktober 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61442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12292" name="Inhaltsplatzhalt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GB" sz="2000" b="1" dirty="0" smtClean="0">
                <a:solidFill>
                  <a:srgbClr val="0070C0"/>
                </a:solidFill>
              </a:rPr>
              <a:t>Limitations &amp; Uncertainties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2400" dirty="0" smtClean="0"/>
              <a:t>CROSSTEM is not a pure dispatch model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GB" sz="2400" dirty="0" smtClean="0"/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2400" dirty="0"/>
              <a:t>Modelling of representative days – </a:t>
            </a:r>
            <a:r>
              <a:rPr lang="en-GB" sz="2400" dirty="0" smtClean="0"/>
              <a:t>Overall simplifications </a:t>
            </a:r>
            <a:endParaRPr lang="en-GB" sz="2400" dirty="0"/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GB" sz="2400" dirty="0" smtClean="0"/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2400" dirty="0"/>
              <a:t>Trade with fringe regions – Inclusion of surrounding countries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GB" sz="2400" dirty="0" smtClean="0"/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2400" dirty="0" smtClean="0"/>
              <a:t>T&amp;D infrastructure not explicitly modelled.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GB" sz="2400" dirty="0"/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2400" dirty="0" smtClean="0"/>
              <a:t>CO2 transport across countries not modelled</a:t>
            </a:r>
          </a:p>
          <a:p>
            <a:pPr>
              <a:spcBef>
                <a:spcPct val="0"/>
              </a:spcBef>
              <a:defRPr/>
            </a:pPr>
            <a:endParaRPr lang="en-GB" sz="2400" dirty="0" smtClean="0"/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2400" dirty="0" smtClean="0"/>
              <a:t>Model assumes perfect information, perfect foresight, well functioning markets and economically rational decisions – Optimal solution for 5 countries together, not for each country 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GB" sz="2400" dirty="0"/>
          </a:p>
          <a:p>
            <a:pPr>
              <a:spcBef>
                <a:spcPct val="0"/>
              </a:spcBef>
              <a:defRPr/>
            </a:pPr>
            <a:endParaRPr lang="en-GB" sz="2400" dirty="0"/>
          </a:p>
          <a:p>
            <a:pPr>
              <a:spcBef>
                <a:spcPct val="0"/>
              </a:spcBef>
              <a:defRPr/>
            </a:pPr>
            <a:endParaRPr lang="en-GB" sz="2400" dirty="0" smtClean="0"/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GB" sz="2400" dirty="0" smtClean="0"/>
          </a:p>
          <a:p>
            <a:pPr>
              <a:spcBef>
                <a:spcPct val="0"/>
              </a:spcBef>
              <a:defRPr/>
            </a:pPr>
            <a:endParaRPr lang="en-GB" sz="2400" dirty="0" smtClean="0">
              <a:latin typeface="Arial Narrow" pitchFamily="34" charset="0"/>
              <a:ea typeface="ヒラギノ角ゴ Pro W3" charset="-128"/>
            </a:endParaRPr>
          </a:p>
        </p:txBody>
      </p:sp>
      <p:sp>
        <p:nvSpPr>
          <p:cNvPr id="61444" name="Titel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r>
              <a:rPr lang="en-GB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Model Limitations</a:t>
            </a:r>
          </a:p>
        </p:txBody>
      </p:sp>
      <p:sp>
        <p:nvSpPr>
          <p:cNvPr id="61445" name="Datumsplatzhalter 3"/>
          <p:cNvSpPr txBox="1">
            <a:spLocks noGrp="1"/>
          </p:cNvSpPr>
          <p:nvPr/>
        </p:nvSpPr>
        <p:spPr bwMode="auto">
          <a:xfrm>
            <a:off x="484188" y="6661150"/>
            <a:ext cx="9144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fld id="{0D0B9741-0125-43F8-A00E-9569A7C38C88}" type="datetime4">
              <a:rPr lang="de-DE" sz="800">
                <a:latin typeface="Arial Narrow" pitchFamily="34" charset="0"/>
                <a:cs typeface="ヒラギノ角ゴ Pro W3"/>
              </a:rPr>
              <a:pPr eaLnBrk="0" hangingPunct="0"/>
              <a:t>1. Oktober 2015</a:t>
            </a:fld>
            <a:endParaRPr lang="de-DE" sz="800">
              <a:latin typeface="Arial Narrow" pitchFamily="34" charset="0"/>
              <a:cs typeface="ヒラギノ角ゴ Pro W3"/>
            </a:endParaRPr>
          </a:p>
        </p:txBody>
      </p:sp>
      <p:sp>
        <p:nvSpPr>
          <p:cNvPr id="61446" name="Fußzeilenplatzhalter 4"/>
          <p:cNvSpPr txBox="1">
            <a:spLocks noGrp="1"/>
          </p:cNvSpPr>
          <p:nvPr/>
        </p:nvSpPr>
        <p:spPr bwMode="auto">
          <a:xfrm>
            <a:off x="76200" y="6661150"/>
            <a:ext cx="3810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/>
            <a:r>
              <a:rPr lang="de-DE" sz="800">
                <a:latin typeface="Arial Narrow" pitchFamily="34" charset="0"/>
                <a:cs typeface="ヒラギノ角ゴ Pro W3"/>
              </a:rPr>
              <a:t>PSI,</a:t>
            </a:r>
          </a:p>
        </p:txBody>
      </p:sp>
      <p:sp>
        <p:nvSpPr>
          <p:cNvPr id="61447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102EF19F-9237-4F9F-96FD-2F9CA4AD2516}" type="slidenum">
              <a:rPr lang="de-DE" smtClean="0">
                <a:ea typeface="ヒラギノ角ゴ Pro W3"/>
                <a:cs typeface="ヒラギノ角ゴ Pro W3"/>
              </a:rPr>
              <a:pPr/>
              <a:t>25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863935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0750666"/>
              </p:ext>
            </p:extLst>
          </p:nvPr>
        </p:nvGraphicFramePr>
        <p:xfrm>
          <a:off x="306388" y="900113"/>
          <a:ext cx="8532812" cy="5653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CROSSTEM Universe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8" name="TextBox 7"/>
          <p:cNvSpPr txBox="1"/>
          <p:nvPr/>
        </p:nvSpPr>
        <p:spPr>
          <a:xfrm rot="17982681">
            <a:off x="627003" y="2861422"/>
            <a:ext cx="312736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latin typeface="Arial Narrow"/>
                <a:cs typeface="Arial Narrow"/>
              </a:rPr>
              <a:t>Account for renewable intermittency</a:t>
            </a:r>
          </a:p>
          <a:p>
            <a:pPr marL="342900" indent="-342900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latin typeface="Arial Narrow"/>
                <a:cs typeface="Arial Narrow"/>
              </a:rPr>
              <a:t>Test adequacy of storage investments</a:t>
            </a:r>
            <a:endParaRPr lang="de-CH" sz="2000" dirty="0" err="1"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 rot="3524268">
            <a:off x="5548674" y="3352866"/>
            <a:ext cx="31273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latin typeface="Arial Narrow"/>
                <a:cs typeface="Arial Narrow"/>
              </a:rPr>
              <a:t>Effects of fringe regions </a:t>
            </a:r>
            <a:endParaRPr lang="de-CH" sz="2000" dirty="0" err="1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89271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dirty="0" smtClean="0"/>
              <a:t>A new electricity system model for Switzerland with an emphasis on cross-border trade has been developed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40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dirty="0" smtClean="0"/>
              <a:t>Various scenario explorations conducted to test robustness of model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40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dirty="0" smtClean="0"/>
              <a:t>Feasibility of a low carbon electricity pathway has been demonstrated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400" dirty="0"/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400" dirty="0"/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40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400" dirty="0"/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40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80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800" dirty="0" smtClean="0"/>
          </a:p>
          <a:p>
            <a:pPr>
              <a:defRPr/>
            </a:pPr>
            <a:endParaRPr lang="en-GB" sz="2800" b="1" dirty="0">
              <a:solidFill>
                <a:srgbClr val="237FFC"/>
              </a:solidFill>
            </a:endParaRPr>
          </a:p>
          <a:p>
            <a:pPr>
              <a:defRPr/>
            </a:pPr>
            <a:endParaRPr lang="en-GB" sz="2800" dirty="0" smtClean="0">
              <a:solidFill>
                <a:srgbClr val="237FFC"/>
              </a:solidFill>
            </a:endParaRPr>
          </a:p>
        </p:txBody>
      </p:sp>
      <p:sp>
        <p:nvSpPr>
          <p:cNvPr id="60418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r>
              <a:rPr lang="en-GB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Conclusions - CROSSTEM</a:t>
            </a:r>
          </a:p>
        </p:txBody>
      </p:sp>
      <p:sp>
        <p:nvSpPr>
          <p:cNvPr id="6041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A554BE-EEE0-45B2-AB50-4C3DF0CCE950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6042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6042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43A83F73-8630-4326-A782-EEFAEAEE1491}" type="slidenum">
              <a:rPr lang="de-DE" smtClean="0">
                <a:ea typeface="ヒラギノ角ゴ Pro W3"/>
                <a:cs typeface="ヒラギノ角ゴ Pro W3"/>
              </a:rPr>
              <a:pPr/>
              <a:t>27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3331044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5CAC5BC-3EA7-45EE-B377-40C530EF9C12}" type="datetime4">
              <a:rPr lang="de-DE" smtClean="0">
                <a:ea typeface="ヒラギノ角ゴ Pro W3"/>
                <a:cs typeface="ヒラギノ角ゴ Pro W3"/>
              </a:rPr>
              <a:pPr/>
              <a:t>1. Oktober 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64514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64515" name="Datumsplatzhalter 1"/>
          <p:cNvSpPr txBox="1">
            <a:spLocks noGrp="1"/>
          </p:cNvSpPr>
          <p:nvPr/>
        </p:nvSpPr>
        <p:spPr bwMode="auto">
          <a:xfrm>
            <a:off x="484188" y="6661150"/>
            <a:ext cx="9144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fld id="{A97AFF00-4D4F-4AB2-A4EF-F693C78692E2}" type="datetime4">
              <a:rPr lang="de-DE" sz="800">
                <a:latin typeface="Arial Narrow" pitchFamily="34" charset="0"/>
                <a:cs typeface="ヒラギノ角ゴ Pro W3"/>
              </a:rPr>
              <a:pPr eaLnBrk="0" hangingPunct="0"/>
              <a:t>1. Oktober 2015</a:t>
            </a:fld>
            <a:endParaRPr lang="de-DE" sz="800">
              <a:latin typeface="Arial Narrow" pitchFamily="34" charset="0"/>
              <a:cs typeface="ヒラギノ角ゴ Pro W3"/>
            </a:endParaRPr>
          </a:p>
        </p:txBody>
      </p:sp>
      <p:sp>
        <p:nvSpPr>
          <p:cNvPr id="64516" name="Fußzeilenplatzhalter 2"/>
          <p:cNvSpPr txBox="1">
            <a:spLocks noGrp="1"/>
          </p:cNvSpPr>
          <p:nvPr/>
        </p:nvSpPr>
        <p:spPr bwMode="auto">
          <a:xfrm>
            <a:off x="76200" y="6661150"/>
            <a:ext cx="3810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/>
            <a:r>
              <a:rPr lang="de-DE" sz="800">
                <a:latin typeface="Arial Narrow" pitchFamily="34" charset="0"/>
                <a:cs typeface="ヒラギノ角ゴ Pro W3"/>
              </a:rPr>
              <a:t>PSI,</a:t>
            </a:r>
          </a:p>
        </p:txBody>
      </p:sp>
      <p:sp>
        <p:nvSpPr>
          <p:cNvPr id="64517" name="Foliennummernplatzhalter 3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5C014C7A-9FB6-42BD-A8F8-858182872E7C}" type="slidenum">
              <a:rPr lang="de-DE" smtClean="0">
                <a:ea typeface="ヒラギノ角ゴ Pro W3"/>
                <a:cs typeface="ヒラギノ角ゴ Pro W3"/>
              </a:rPr>
              <a:pPr/>
              <a:t>28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64518" name="Rechteck 1"/>
          <p:cNvSpPr>
            <a:spLocks noChangeArrowheads="1"/>
          </p:cNvSpPr>
          <p:nvPr/>
        </p:nvSpPr>
        <p:spPr bwMode="auto">
          <a:xfrm>
            <a:off x="0" y="685800"/>
            <a:ext cx="9144000" cy="552450"/>
          </a:xfrm>
          <a:prstGeom prst="rect">
            <a:avLst/>
          </a:prstGeom>
          <a:solidFill>
            <a:schemeClr val="bg1">
              <a:alpha val="74117"/>
            </a:schemeClr>
          </a:solidFill>
          <a:ln w="9525">
            <a:noFill/>
            <a:miter lim="800000"/>
            <a:headEnd/>
            <a:tailEnd/>
          </a:ln>
        </p:spPr>
        <p:txBody>
          <a:bodyPr lIns="324000" tIns="144000" bIns="144000">
            <a:spAutoFit/>
          </a:bodyPr>
          <a:lstStyle/>
          <a:p>
            <a:pPr eaLnBrk="0" hangingPunct="0"/>
            <a:r>
              <a:rPr lang="en-US" sz="1700" b="1">
                <a:solidFill>
                  <a:srgbClr val="606060"/>
                </a:solidFill>
                <a:latin typeface="Arial Narrow" pitchFamily="34" charset="0"/>
                <a:ea typeface="MS PGothic" pitchFamily="34" charset="-128"/>
                <a:cs typeface="ヒラギノ角ゴ Pro W3"/>
              </a:rPr>
              <a:t>Thank you for your attention !!!</a:t>
            </a:r>
            <a:endParaRPr lang="de-DE" sz="1700" b="1">
              <a:latin typeface="Arial Narrow" pitchFamily="34" charset="0"/>
              <a:cs typeface="ヒラギノ角ゴ Pro W3"/>
            </a:endParaRPr>
          </a:p>
        </p:txBody>
      </p:sp>
      <p:sp>
        <p:nvSpPr>
          <p:cNvPr id="64519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4520" name="Line 10"/>
          <p:cNvSpPr>
            <a:spLocks noChangeShapeType="1"/>
          </p:cNvSpPr>
          <p:nvPr/>
        </p:nvSpPr>
        <p:spPr bwMode="auto">
          <a:xfrm>
            <a:off x="0" y="1262063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CDDF730-D52A-4CD0-BD2C-9823412A8183}" type="datetime4">
              <a:rPr lang="de-DE" smtClean="0">
                <a:ea typeface="ヒラギノ角ゴ Pro W3"/>
                <a:cs typeface="ヒラギノ角ゴ Pro W3"/>
              </a:rPr>
              <a:pPr/>
              <a:t>1. Oktober 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65538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65539" name="Datumsplatzhalter 1"/>
          <p:cNvSpPr txBox="1">
            <a:spLocks noGrp="1"/>
          </p:cNvSpPr>
          <p:nvPr/>
        </p:nvSpPr>
        <p:spPr bwMode="auto">
          <a:xfrm>
            <a:off x="484188" y="6661150"/>
            <a:ext cx="9144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fld id="{FAE7736D-0E97-40CB-8FAB-4899623BF094}" type="datetime4">
              <a:rPr lang="de-DE" sz="800">
                <a:latin typeface="Arial Narrow" pitchFamily="34" charset="0"/>
                <a:cs typeface="ヒラギノ角ゴ Pro W3"/>
              </a:rPr>
              <a:pPr eaLnBrk="0" hangingPunct="0"/>
              <a:t>1. Oktober 2015</a:t>
            </a:fld>
            <a:endParaRPr lang="de-DE" sz="800">
              <a:latin typeface="Arial Narrow" pitchFamily="34" charset="0"/>
              <a:cs typeface="ヒラギノ角ゴ Pro W3"/>
            </a:endParaRPr>
          </a:p>
        </p:txBody>
      </p:sp>
      <p:sp>
        <p:nvSpPr>
          <p:cNvPr id="65540" name="Fußzeilenplatzhalter 2"/>
          <p:cNvSpPr txBox="1">
            <a:spLocks noGrp="1"/>
          </p:cNvSpPr>
          <p:nvPr/>
        </p:nvSpPr>
        <p:spPr bwMode="auto">
          <a:xfrm>
            <a:off x="76200" y="6661150"/>
            <a:ext cx="3810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/>
            <a:r>
              <a:rPr lang="de-DE" sz="800">
                <a:latin typeface="Arial Narrow" pitchFamily="34" charset="0"/>
                <a:cs typeface="ヒラギノ角ゴ Pro W3"/>
              </a:rPr>
              <a:t>PSI,</a:t>
            </a:r>
          </a:p>
        </p:txBody>
      </p:sp>
      <p:sp>
        <p:nvSpPr>
          <p:cNvPr id="65541" name="Foliennummernplatzhalter 3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A5CA9C0A-250D-45CA-9C58-E863D208ABE8}" type="slidenum">
              <a:rPr lang="de-DE" smtClean="0">
                <a:ea typeface="ヒラギノ角ゴ Pro W3"/>
                <a:cs typeface="ヒラギノ角ゴ Pro W3"/>
              </a:rPr>
              <a:pPr/>
              <a:t>29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65542" name="Rechteck 1"/>
          <p:cNvSpPr>
            <a:spLocks noChangeArrowheads="1"/>
          </p:cNvSpPr>
          <p:nvPr/>
        </p:nvSpPr>
        <p:spPr bwMode="auto">
          <a:xfrm>
            <a:off x="0" y="658813"/>
            <a:ext cx="9144000" cy="1633537"/>
          </a:xfrm>
          <a:prstGeom prst="rect">
            <a:avLst/>
          </a:prstGeom>
          <a:solidFill>
            <a:schemeClr val="bg1">
              <a:alpha val="74117"/>
            </a:schemeClr>
          </a:solidFill>
          <a:ln w="9525">
            <a:noFill/>
            <a:miter lim="800000"/>
            <a:headEnd/>
            <a:tailEnd/>
          </a:ln>
        </p:spPr>
        <p:txBody>
          <a:bodyPr lIns="324000" tIns="144000" bIns="144000">
            <a:spAutoFit/>
          </a:bodyPr>
          <a:lstStyle/>
          <a:p>
            <a:pPr eaLnBrk="0" hangingPunct="0">
              <a:spcAft>
                <a:spcPct val="40000"/>
              </a:spcAft>
            </a:pPr>
            <a:r>
              <a:rPr lang="en-US" b="1">
                <a:latin typeface="Arial Narrow" pitchFamily="34" charset="0"/>
                <a:ea typeface="MS PGothic" pitchFamily="34" charset="-128"/>
                <a:cs typeface="ヒラギノ角ゴ Pro W3"/>
              </a:rPr>
              <a:t>Energy Economics Group</a:t>
            </a:r>
          </a:p>
          <a:p>
            <a:pPr eaLnBrk="0" hangingPunct="0">
              <a:spcAft>
                <a:spcPct val="40000"/>
              </a:spcAft>
            </a:pPr>
            <a:r>
              <a:rPr lang="en-US">
                <a:latin typeface="Arial Narrow" pitchFamily="34" charset="0"/>
                <a:ea typeface="MS PGothic" pitchFamily="34" charset="-128"/>
                <a:cs typeface="ヒラギノ角ゴ Pro W3"/>
              </a:rPr>
              <a:t>Laboratory for Energy Systems Analysis</a:t>
            </a:r>
          </a:p>
          <a:p>
            <a:pPr eaLnBrk="0" hangingPunct="0">
              <a:spcAft>
                <a:spcPct val="40000"/>
              </a:spcAft>
            </a:pPr>
            <a:r>
              <a:rPr lang="en-US" sz="2000">
                <a:latin typeface="Arial Narrow" pitchFamily="34" charset="0"/>
                <a:ea typeface="MS PGothic" pitchFamily="34" charset="-128"/>
                <a:cs typeface="ヒラギノ角ゴ Pro W3"/>
              </a:rPr>
              <a:t>General Energy Research department &amp; Nuclear Energy and Safety Research Department</a:t>
            </a:r>
          </a:p>
        </p:txBody>
      </p:sp>
      <p:sp>
        <p:nvSpPr>
          <p:cNvPr id="65543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5544" name="Line 10"/>
          <p:cNvSpPr>
            <a:spLocks noChangeShapeType="1"/>
          </p:cNvSpPr>
          <p:nvPr/>
        </p:nvSpPr>
        <p:spPr bwMode="auto">
          <a:xfrm flipV="1">
            <a:off x="0" y="229235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 Narrow" pitchFamily="34" charset="0"/>
                <a:ea typeface="ヒラギノ角ゴ Pro W3"/>
                <a:cs typeface="Arial Narrow" pitchFamily="34" charset="0"/>
              </a:rPr>
              <a:t>Introduction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00113"/>
            <a:ext cx="8534400" cy="1592262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Electricity accounts for one quarter of Swiss energy demand</a:t>
            </a:r>
          </a:p>
          <a:p>
            <a:pPr>
              <a:buFontTx/>
              <a:buChar char="•"/>
            </a:pPr>
            <a:r>
              <a:rPr lang="en-US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Large differences in seasonal output, seasonal demand.</a:t>
            </a:r>
          </a:p>
          <a:p>
            <a:pPr>
              <a:buFontTx/>
              <a:buChar char="•"/>
            </a:pPr>
            <a:r>
              <a:rPr lang="en-US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Creates seasonal dependence on electricity import. </a:t>
            </a:r>
            <a:endParaRPr lang="en-GB" sz="2400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15368" name="TextBox 11"/>
          <p:cNvSpPr txBox="1">
            <a:spLocks noChangeArrowheads="1"/>
          </p:cNvSpPr>
          <p:nvPr/>
        </p:nvSpPr>
        <p:spPr bwMode="auto">
          <a:xfrm>
            <a:off x="2044870" y="6381749"/>
            <a:ext cx="7056437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hangingPunct="0">
              <a:lnSpc>
                <a:spcPct val="110000"/>
              </a:lnSpc>
            </a:pP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Source: “</a:t>
            </a:r>
            <a:r>
              <a:rPr lang="en-US" sz="1600" i="1" dirty="0" err="1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Schweizerische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 </a:t>
            </a:r>
            <a:r>
              <a:rPr lang="en-US" sz="1600" i="1" dirty="0" err="1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Elektrizitätsstatistik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 2013”, </a:t>
            </a:r>
            <a:r>
              <a:rPr lang="en-US" sz="1600" i="1" dirty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BFE 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Bern</a:t>
            </a:r>
            <a:endParaRPr lang="de-CH" sz="1600" i="1" baseline="30000" dirty="0">
              <a:solidFill>
                <a:srgbClr val="237FFC"/>
              </a:solidFill>
              <a:latin typeface="Arial Narrow" pitchFamily="34" charset="0"/>
              <a:cs typeface="ヒラギノ角ゴ Pro W3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71" y="2492896"/>
            <a:ext cx="7390853" cy="345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005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 marL="342900" indent="-342900">
              <a:spcBef>
                <a:spcPct val="0"/>
              </a:spcBef>
              <a:buFontTx/>
              <a:buChar char="•"/>
            </a:pPr>
            <a:endParaRPr lang="en-GB" sz="240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67586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r>
              <a:rPr lang="en-GB" smtClean="0">
                <a:latin typeface="Arial Narrow" pitchFamily="34" charset="0"/>
                <a:ea typeface="ヒラギノ角ゴ Pro W3"/>
                <a:cs typeface="Arial Narrow" pitchFamily="34" charset="0"/>
              </a:rPr>
              <a:t>Backup Slides</a:t>
            </a:r>
          </a:p>
        </p:txBody>
      </p:sp>
      <p:sp>
        <p:nvSpPr>
          <p:cNvPr id="6758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CA2B632-F102-4327-8905-B50A89BB6318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6758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6758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50FD582D-EC93-42B1-ACC6-20274EB5C352}" type="slidenum">
              <a:rPr lang="de-DE" smtClean="0">
                <a:ea typeface="ヒラギノ角ゴ Pro W3"/>
                <a:cs typeface="ヒラギノ角ゴ Pro W3"/>
              </a:rPr>
              <a:pPr/>
              <a:t>30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412776"/>
            <a:ext cx="1619476" cy="456311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Curve – Winter Weekday 2050 (CO2)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20" y="638659"/>
            <a:ext cx="6134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0113"/>
            <a:ext cx="7474356" cy="5653087"/>
          </a:xfrm>
        </p:spPr>
      </p:pic>
      <p:sp>
        <p:nvSpPr>
          <p:cNvPr id="11" name="Inhaltsplatzhalter 1"/>
          <p:cNvSpPr txBox="1">
            <a:spLocks/>
          </p:cNvSpPr>
          <p:nvPr/>
        </p:nvSpPr>
        <p:spPr bwMode="auto">
          <a:xfrm>
            <a:off x="107504" y="2708920"/>
            <a:ext cx="7560840" cy="38884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2400" kern="0" dirty="0" smtClean="0"/>
              <a:t>Modelling of representative days – While generating valuable insights - Overall simplifications in wind and solar profiles </a:t>
            </a:r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GB" sz="2400" kern="0" dirty="0"/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GB" sz="2400" kern="0" dirty="0" smtClean="0"/>
              <a:t>Trade with fringe regions – Load dumping (market for export) and load balancing (source of import)</a:t>
            </a:r>
          </a:p>
          <a:p>
            <a:pPr>
              <a:spcBef>
                <a:spcPct val="0"/>
              </a:spcBef>
              <a:defRPr/>
            </a:pPr>
            <a:endParaRPr lang="en-GB" sz="2400" kern="0" dirty="0" smtClean="0"/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GB" sz="2400" kern="0" dirty="0" smtClean="0"/>
          </a:p>
          <a:p>
            <a:pPr>
              <a:spcBef>
                <a:spcPct val="0"/>
              </a:spcBef>
              <a:defRPr/>
            </a:pPr>
            <a:endParaRPr lang="en-GB" sz="2400" kern="0" dirty="0" smtClean="0"/>
          </a:p>
          <a:p>
            <a:pPr>
              <a:spcBef>
                <a:spcPct val="0"/>
              </a:spcBef>
              <a:defRPr/>
            </a:pPr>
            <a:endParaRPr lang="en-GB" sz="2400" kern="0" dirty="0" smtClean="0"/>
          </a:p>
          <a:p>
            <a:pPr>
              <a:spcBef>
                <a:spcPct val="0"/>
              </a:spcBef>
              <a:defRPr/>
            </a:pPr>
            <a:endParaRPr lang="en-GB" sz="2400" kern="0" dirty="0" smtClean="0"/>
          </a:p>
          <a:p>
            <a:pPr marL="342900" indent="-342900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GB" sz="2400" kern="0" dirty="0" smtClean="0"/>
          </a:p>
          <a:p>
            <a:pPr>
              <a:spcBef>
                <a:spcPct val="0"/>
              </a:spcBef>
              <a:defRPr/>
            </a:pPr>
            <a:endParaRPr lang="en-GB" sz="2400" kern="0" dirty="0" smtClean="0">
              <a:latin typeface="Arial Narrow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75164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 animBg="1"/>
      <p:bldP spid="11" grpId="1" build="allAtOnce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7359669"/>
              </p:ext>
            </p:extLst>
          </p:nvPr>
        </p:nvGraphicFramePr>
        <p:xfrm>
          <a:off x="306388" y="900113"/>
          <a:ext cx="8532812" cy="5653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CROSSTEM Universe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sp>
        <p:nvSpPr>
          <p:cNvPr id="8" name="TextBox 7"/>
          <p:cNvSpPr txBox="1"/>
          <p:nvPr/>
        </p:nvSpPr>
        <p:spPr>
          <a:xfrm rot="17982681">
            <a:off x="627003" y="2861422"/>
            <a:ext cx="312736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latin typeface="Arial Narrow"/>
                <a:cs typeface="Arial Narrow"/>
              </a:rPr>
              <a:t>Account for renewable intermittency</a:t>
            </a:r>
          </a:p>
          <a:p>
            <a:pPr marL="342900" indent="-342900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latin typeface="Arial Narrow"/>
                <a:cs typeface="Arial Narrow"/>
              </a:rPr>
              <a:t>Test adequacy of storage investments</a:t>
            </a:r>
            <a:endParaRPr lang="de-CH" sz="2000" dirty="0" err="1"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 rot="3524268">
            <a:off x="5548674" y="3352866"/>
            <a:ext cx="31273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latin typeface="Arial Narrow"/>
                <a:cs typeface="Arial Narrow"/>
              </a:rPr>
              <a:t>Effects of fringe regions </a:t>
            </a:r>
            <a:endParaRPr lang="de-CH" sz="2000" dirty="0" err="1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032047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vs real renewable profiles (solar + wind)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6867706"/>
              </p:ext>
            </p:extLst>
          </p:nvPr>
        </p:nvGraphicFramePr>
        <p:xfrm>
          <a:off x="306388" y="900113"/>
          <a:ext cx="8532812" cy="5653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6344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Snapshot version of CROSSTEM – Focus on 1 particular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 capacity investment – Investment data taken from CROSSTEM scenario 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Higher time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/>
              <a:t>Can the given CROSSTEM capacity mix satisfy the demand under varying solar and wind profiles?  </a:t>
            </a:r>
            <a:endParaRPr lang="en-US" sz="3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CROSSTEM-</a:t>
            </a:r>
            <a:r>
              <a:rPr lang="en-US" i="1" dirty="0" smtClean="0"/>
              <a:t>Hourly-Generation (HG) </a:t>
            </a:r>
            <a:r>
              <a:rPr lang="en-US" dirty="0" smtClean="0"/>
              <a:t>model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8237A4-368D-4C6A-AFEF-D9676A8BE54F}" type="datetime1">
              <a:rPr lang="de-DE" smtClean="0">
                <a:solidFill>
                  <a:prstClr val="black"/>
                </a:solidFill>
              </a:rPr>
              <a:pPr>
                <a:defRPr/>
              </a:pPr>
              <a:t>01.10.2015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PSI,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Seite </a:t>
            </a:r>
            <a:fld id="{65756A2A-EDA6-4770-9652-A8E1211A188E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236296" y="3115826"/>
            <a:ext cx="1656184" cy="373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dirty="0" smtClean="0">
                <a:solidFill>
                  <a:prstClr val="black"/>
                </a:solidFill>
                <a:latin typeface="Arial Narrow"/>
                <a:cs typeface="Arial Narrow"/>
              </a:rPr>
              <a:t>3 Seasons</a:t>
            </a:r>
            <a:endParaRPr lang="de-CH" dirty="0" err="1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372200" y="3819120"/>
            <a:ext cx="2520280" cy="373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dirty="0" smtClean="0">
                <a:solidFill>
                  <a:prstClr val="black"/>
                </a:solidFill>
                <a:latin typeface="Arial Narrow"/>
                <a:cs typeface="Arial Narrow"/>
              </a:rPr>
              <a:t>3 Weeks a season</a:t>
            </a:r>
            <a:endParaRPr lang="de-CH" dirty="0" err="1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876256" y="4783885"/>
            <a:ext cx="2016224" cy="373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dirty="0" smtClean="0">
                <a:solidFill>
                  <a:prstClr val="black"/>
                </a:solidFill>
                <a:latin typeface="Arial Narrow"/>
                <a:cs typeface="Arial Narrow"/>
              </a:rPr>
              <a:t>7 days a week</a:t>
            </a:r>
            <a:endParaRPr lang="de-CH" dirty="0" err="1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876256" y="5503965"/>
            <a:ext cx="2016224" cy="373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dirty="0" smtClean="0">
                <a:solidFill>
                  <a:prstClr val="black"/>
                </a:solidFill>
                <a:latin typeface="Arial Narrow"/>
                <a:cs typeface="Arial Narrow"/>
              </a:rPr>
              <a:t>24 hours a day</a:t>
            </a:r>
            <a:endParaRPr lang="de-CH" dirty="0" err="1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364088" y="6078790"/>
            <a:ext cx="3528392" cy="373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dirty="0" smtClean="0">
                <a:solidFill>
                  <a:prstClr val="black"/>
                </a:solidFill>
                <a:latin typeface="Arial Narrow"/>
                <a:cs typeface="Arial Narrow"/>
              </a:rPr>
              <a:t>3 * 3 * 7 * 24 = 1512 timeslices</a:t>
            </a:r>
            <a:endParaRPr lang="de-CH" dirty="0" err="1">
              <a:solidFill>
                <a:prstClr val="black"/>
              </a:solidFill>
              <a:latin typeface="Arial Narrow"/>
              <a:cs typeface="Arial Narro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99" y="2664355"/>
            <a:ext cx="5233429" cy="35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753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1299743"/>
              </p:ext>
            </p:extLst>
          </p:nvPr>
        </p:nvGraphicFramePr>
        <p:xfrm>
          <a:off x="2020835" y="1279436"/>
          <a:ext cx="6641727" cy="4371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CROSSTEM-</a:t>
            </a:r>
            <a:r>
              <a:rPr lang="en-US" i="1" dirty="0" smtClean="0"/>
              <a:t>HG</a:t>
            </a:r>
            <a:r>
              <a:rPr lang="en-US" dirty="0" smtClean="0"/>
              <a:t>: Input Data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sp>
        <p:nvSpPr>
          <p:cNvPr id="14" name="Oval 13"/>
          <p:cNvSpPr/>
          <p:nvPr/>
        </p:nvSpPr>
        <p:spPr bwMode="auto">
          <a:xfrm>
            <a:off x="6084168" y="1844824"/>
            <a:ext cx="1512168" cy="338437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907994"/>
            <a:ext cx="5571846" cy="3689358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Capacity Data taken from a CROSSTEM Run for 2050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Electricity trade with fringe regions fixed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Average load curve from 2010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Solar and Wind profiles – Random selection of actual wind and solar generation profiles, for three consecutive weeks (German data used for DE, CH and AT; French data for FR, 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Ramp up/ramp down constraints applied – 11% per hour for river hydro, 2% for remaining plants. Flexible hydro and gas plants have no constraint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1554566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2" grpId="1">
        <p:bldAsOne/>
      </p:bldGraphic>
      <p:bldP spid="14" grpId="0" animBg="1"/>
      <p:bldP spid="1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0761225"/>
              </p:ext>
            </p:extLst>
          </p:nvPr>
        </p:nvGraphicFramePr>
        <p:xfrm>
          <a:off x="306388" y="900113"/>
          <a:ext cx="8532812" cy="5121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CROSSTEM-</a:t>
            </a:r>
            <a:r>
              <a:rPr lang="en-US" i="1" dirty="0" smtClean="0"/>
              <a:t>Dispatch</a:t>
            </a:r>
            <a:r>
              <a:rPr lang="en-US" dirty="0" smtClean="0"/>
              <a:t>: Results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35423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06388" y="900113"/>
          <a:ext cx="8532812" cy="5653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7584187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306388" y="900113"/>
          <a:ext cx="8532812" cy="5653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887629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63" y="1628801"/>
            <a:ext cx="4949558" cy="4824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68" y="1887639"/>
            <a:ext cx="4464496" cy="4405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33" y="2281068"/>
            <a:ext cx="4496465" cy="36188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Evolution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Swiss TIMES </a:t>
            </a:r>
            <a:r>
              <a:rPr lang="de-DE" dirty="0" err="1" smtClean="0"/>
              <a:t>Electricity</a:t>
            </a:r>
            <a:r>
              <a:rPr lang="de-DE" dirty="0" smtClean="0"/>
              <a:t> </a:t>
            </a:r>
            <a:r>
              <a:rPr lang="de-DE" dirty="0" err="1" smtClean="0"/>
              <a:t>models</a:t>
            </a:r>
            <a:r>
              <a:rPr lang="de-DE" dirty="0" smtClean="0"/>
              <a:t> 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306000" y="900000"/>
            <a:ext cx="8533200" cy="2312976"/>
          </a:xfrm>
        </p:spPr>
        <p:txBody>
          <a:bodyPr/>
          <a:lstStyle/>
          <a:p>
            <a:pPr marL="342900" indent="-342900">
              <a:spcBef>
                <a:spcPct val="0"/>
              </a:spcBef>
              <a:buFontTx/>
              <a:buChar char="•"/>
            </a:pPr>
            <a:r>
              <a:rPr lang="en-US" sz="2400" dirty="0">
                <a:latin typeface="Arial Narrow" pitchFamily="34" charset="0"/>
                <a:ea typeface="ヒラギノ角ゴ Pro W3"/>
                <a:cs typeface="Arial Narrow" pitchFamily="34" charset="0"/>
              </a:rPr>
              <a:t>Extended to include 6 additional regions (11 regions in total) in a European TIMES Electricity </a:t>
            </a:r>
            <a:r>
              <a:rPr lang="en-US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Model</a:t>
            </a:r>
          </a:p>
          <a:p>
            <a:pPr marL="342900" indent="-342900">
              <a:spcBef>
                <a:spcPct val="0"/>
              </a:spcBef>
              <a:buFontTx/>
              <a:buChar char="•"/>
            </a:pPr>
            <a:r>
              <a:rPr lang="en-US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Encompass 20 out of EU-28 countries (plus Switzerland and Norway)</a:t>
            </a:r>
          </a:p>
          <a:p>
            <a:pPr marL="342900" indent="-342900">
              <a:spcBef>
                <a:spcPct val="0"/>
              </a:spcBef>
              <a:buFontTx/>
              <a:buChar char="•"/>
            </a:pPr>
            <a:r>
              <a:rPr lang="en-US" sz="2400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Covers 96% of electricity generation and 90% of total installed capacity</a:t>
            </a:r>
            <a:endParaRPr lang="en-US" sz="2400" dirty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213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6388" y="1448668"/>
            <a:ext cx="8532812" cy="5104532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400" b="1" i="1" dirty="0" smtClean="0"/>
              <a:t>Nuclear phase out </a:t>
            </a:r>
            <a:r>
              <a:rPr lang="en-US" sz="2400" dirty="0" smtClean="0"/>
              <a:t>– No replacement of existing Nuclear power plants at the end of their 50 year lifetime. Last power plant off grid by 2034.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400" b="1" dirty="0" smtClean="0"/>
              <a:t>Ambitious carbon reduction targets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2400" b="1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2400" b="1" dirty="0" smtClean="0"/>
          </a:p>
          <a:p>
            <a:pPr>
              <a:defRPr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400" dirty="0"/>
              <a:t>Uncertainty regarding future electricity demand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400" dirty="0"/>
              <a:t>Uncertainty regarding future supply options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400" dirty="0"/>
              <a:t>Too long a timescale to make accurate predictions  </a:t>
            </a: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400" dirty="0" smtClean="0"/>
              <a:t>Energy System models</a:t>
            </a:r>
            <a:endParaRPr lang="en-US" sz="2400" dirty="0"/>
          </a:p>
        </p:txBody>
      </p:sp>
      <p:sp>
        <p:nvSpPr>
          <p:cNvPr id="17410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r>
              <a:rPr lang="en-US" smtClean="0">
                <a:latin typeface="Arial Narrow" pitchFamily="34" charset="0"/>
                <a:ea typeface="ヒラギノ角ゴ Pro W3"/>
                <a:cs typeface="Arial Narrow" pitchFamily="34" charset="0"/>
              </a:rPr>
              <a:t>Future of Electricity system</a:t>
            </a:r>
            <a:endParaRPr lang="en-GB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EE8B2C-8F6A-4F76-A1A0-32652C6B3C40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9B1FC2C6-8CF2-458E-ACA1-3D947798B50D}" type="slidenum">
              <a:rPr lang="de-DE" smtClean="0">
                <a:ea typeface="ヒラギノ角ゴ Pro W3"/>
                <a:cs typeface="ヒラギノ角ゴ Pro W3"/>
              </a:rPr>
              <a:pPr/>
              <a:t>4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458788" y="1052513"/>
            <a:ext cx="8532812" cy="79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sz="2400" b="1" kern="0" dirty="0" smtClean="0">
                <a:solidFill>
                  <a:srgbClr val="0070C0"/>
                </a:solidFill>
                <a:latin typeface="Arial Narrow" pitchFamily="34" charset="0"/>
                <a:ea typeface="ヒラギノ角ゴ Pro W3"/>
                <a:cs typeface="Arial Narrow" pitchFamily="34" charset="0"/>
              </a:rPr>
              <a:t>Objectives</a:t>
            </a:r>
          </a:p>
          <a:p>
            <a:pPr>
              <a:spcBef>
                <a:spcPct val="0"/>
              </a:spcBef>
            </a:pPr>
            <a:endParaRPr lang="en-GB" sz="2400" kern="0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428861" y="3356992"/>
            <a:ext cx="8532812" cy="50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sz="2400" b="1" kern="0" dirty="0" smtClean="0">
                <a:solidFill>
                  <a:srgbClr val="0070C0"/>
                </a:solidFill>
                <a:latin typeface="Arial Narrow" pitchFamily="34" charset="0"/>
                <a:ea typeface="ヒラギノ角ゴ Pro W3"/>
                <a:cs typeface="Arial Narrow" pitchFamily="34" charset="0"/>
              </a:rPr>
              <a:t>Difficult to predict the future</a:t>
            </a:r>
            <a:endParaRPr lang="en-GB" sz="2400" kern="0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431676" y="5300985"/>
            <a:ext cx="8532812" cy="50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sz="2400" b="1" kern="0" dirty="0" smtClean="0">
                <a:solidFill>
                  <a:srgbClr val="0070C0"/>
                </a:solidFill>
                <a:latin typeface="Arial Narrow" pitchFamily="34" charset="0"/>
                <a:ea typeface="ヒラギノ角ゴ Pro W3"/>
                <a:cs typeface="Arial Narrow" pitchFamily="34" charset="0"/>
              </a:rPr>
              <a:t>Solution</a:t>
            </a:r>
          </a:p>
          <a:p>
            <a:pPr>
              <a:spcBef>
                <a:spcPct val="0"/>
              </a:spcBef>
            </a:pPr>
            <a:endParaRPr lang="en-GB" sz="2400" kern="0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9181878"/>
              </p:ext>
            </p:extLst>
          </p:nvPr>
        </p:nvGraphicFramePr>
        <p:xfrm>
          <a:off x="306388" y="900113"/>
          <a:ext cx="8532812" cy="4545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827989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200" dirty="0" smtClean="0"/>
              <a:t>Model of the electricity system of Switzerland and Europe over a long term horizon combined with dispatch aspect achieved.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20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200" dirty="0"/>
              <a:t>Effects of surrounding country developments on the Swiss electricity </a:t>
            </a:r>
            <a:r>
              <a:rPr lang="en-GB" sz="2200" dirty="0" smtClean="0"/>
              <a:t>system are observed – but how significant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20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200" dirty="0" smtClean="0"/>
              <a:t>Is bigger always better – Are results from a bigger model significantly different from CROSSTEM when analysing Swiss results ?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200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200" dirty="0"/>
              <a:t>Master Thesis (Ms. Raluca Anisie): Comparison of EUSTEM vs CROSSTEM scenarios </a:t>
            </a:r>
            <a:endParaRPr lang="en-GB" sz="2200" dirty="0" smtClean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200" dirty="0"/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40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400" dirty="0"/>
          </a:p>
          <a:p>
            <a:pPr>
              <a:defRPr/>
            </a:pPr>
            <a:endParaRPr lang="en-GB" sz="2400" b="1" dirty="0">
              <a:solidFill>
                <a:srgbClr val="237FFC"/>
              </a:solidFill>
            </a:endParaRPr>
          </a:p>
          <a:p>
            <a:pPr>
              <a:defRPr/>
            </a:pPr>
            <a:endParaRPr lang="en-GB" sz="2400" dirty="0" smtClean="0">
              <a:solidFill>
                <a:srgbClr val="237FFC"/>
              </a:solidFill>
            </a:endParaRPr>
          </a:p>
        </p:txBody>
      </p:sp>
      <p:sp>
        <p:nvSpPr>
          <p:cNvPr id="60418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r>
              <a:rPr lang="en-GB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Conclusions – CROSSTEM-HG &amp; EUSTEM</a:t>
            </a:r>
          </a:p>
        </p:txBody>
      </p:sp>
      <p:sp>
        <p:nvSpPr>
          <p:cNvPr id="6041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A554BE-EEE0-45B2-AB50-4C3DF0CCE950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6042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6042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43A83F73-8630-4326-A782-EEFAEAEE1491}" type="slidenum">
              <a:rPr lang="de-DE" smtClean="0">
                <a:ea typeface="ヒラギノ角ゴ Pro W3"/>
                <a:cs typeface="ヒラギノ角ゴ Pro W3"/>
              </a:rPr>
              <a:pPr/>
              <a:t>41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741646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306388" y="900113"/>
          <a:ext cx="8532812" cy="5653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528727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sz="2400" b="1" dirty="0" smtClean="0">
                <a:solidFill>
                  <a:srgbClr val="0070C0"/>
                </a:solidFill>
                <a:latin typeface="Arial Narrow" pitchFamily="34" charset="0"/>
                <a:ea typeface="ヒラギノ角ゴ Pro W3"/>
                <a:cs typeface="Arial Narrow" pitchFamily="34" charset="0"/>
              </a:rPr>
              <a:t>Hydro resource availability - Switzerland</a:t>
            </a:r>
          </a:p>
          <a:p>
            <a:pPr>
              <a:spcBef>
                <a:spcPct val="0"/>
              </a:spcBef>
            </a:pPr>
            <a:endParaRPr lang="en-GB" sz="2400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13314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r>
              <a:rPr lang="en-GB" smtClean="0">
                <a:latin typeface="Arial Narrow" pitchFamily="34" charset="0"/>
                <a:ea typeface="ヒラギノ角ゴ Pro W3"/>
                <a:cs typeface="Arial Narrow" pitchFamily="34" charset="0"/>
              </a:rPr>
              <a:t>Seasonal demand – supply variation</a:t>
            </a:r>
          </a:p>
        </p:txBody>
      </p:sp>
      <p:sp>
        <p:nvSpPr>
          <p:cNvPr id="1331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E2E2BA-4EC5-413B-82D3-EF7EEFD36723}" type="datetime1">
              <a:rPr lang="de-DE" smtClean="0">
                <a:solidFill>
                  <a:srgbClr val="000000"/>
                </a:solidFill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3316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solidFill>
                  <a:srgbClr val="000000"/>
                </a:solidFill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1331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solidFill>
                  <a:srgbClr val="000000"/>
                </a:solidFill>
                <a:ea typeface="ヒラギノ角ゴ Pro W3"/>
                <a:cs typeface="ヒラギノ角ゴ Pro W3"/>
              </a:rPr>
              <a:t>Seite </a:t>
            </a:r>
            <a:fld id="{9FC2E4B0-864E-4AE8-BB5F-165E6F6F4540}" type="slidenum">
              <a:rPr lang="de-DE" smtClean="0">
                <a:solidFill>
                  <a:srgbClr val="000000"/>
                </a:solidFill>
                <a:ea typeface="ヒラギノ角ゴ Pro W3"/>
                <a:cs typeface="ヒラギノ角ゴ Pro W3"/>
              </a:rPr>
              <a:pPr/>
              <a:t>43</a:t>
            </a:fld>
            <a:endParaRPr lang="de-DE" smtClean="0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1557338"/>
            <a:ext cx="3133725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3707904" y="5589240"/>
            <a:ext cx="936104" cy="3210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CH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625167" y="5796770"/>
            <a:ext cx="7893668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0" hangingPunct="0">
              <a:lnSpc>
                <a:spcPct val="110000"/>
              </a:lnSpc>
            </a:pPr>
            <a:r>
              <a:rPr lang="en-US" sz="1600" i="1" dirty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Source: 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“Documentation on the development of the STEM-E model”, PSI (2011)</a:t>
            </a:r>
            <a:endParaRPr lang="de-CH" sz="1600" i="1" baseline="30000" dirty="0">
              <a:solidFill>
                <a:srgbClr val="237FFC"/>
              </a:solidFill>
              <a:latin typeface="Arial Narrow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8432393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sz="2400" b="1" dirty="0" smtClean="0">
                <a:solidFill>
                  <a:srgbClr val="0070C0"/>
                </a:solidFill>
                <a:latin typeface="Arial Narrow" pitchFamily="34" charset="0"/>
                <a:ea typeface="ヒラギノ角ゴ Pro W3"/>
                <a:cs typeface="Arial Narrow" pitchFamily="34" charset="0"/>
              </a:rPr>
              <a:t>Electricity demand pattern - Switzerland</a:t>
            </a:r>
            <a:endParaRPr lang="en-GB" sz="2400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14338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r>
              <a:rPr lang="en-GB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Seasonal demand – demand variation</a:t>
            </a:r>
          </a:p>
        </p:txBody>
      </p:sp>
      <p:sp>
        <p:nvSpPr>
          <p:cNvPr id="1433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27FADF-5366-46A7-A9FF-118A26AC7A33}" type="datetime1">
              <a:rPr lang="de-DE" smtClean="0">
                <a:solidFill>
                  <a:srgbClr val="000000"/>
                </a:solidFill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434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solidFill>
                  <a:srgbClr val="000000"/>
                </a:solidFill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solidFill>
                  <a:srgbClr val="000000"/>
                </a:solidFill>
                <a:ea typeface="ヒラギノ角ゴ Pro W3"/>
                <a:cs typeface="ヒラギノ角ゴ Pro W3"/>
              </a:rPr>
              <a:t>Seite </a:t>
            </a:r>
            <a:fld id="{60FE851D-A1F8-43BC-9036-9558825EB97A}" type="slidenum">
              <a:rPr lang="de-DE" smtClean="0">
                <a:solidFill>
                  <a:srgbClr val="000000"/>
                </a:solidFill>
                <a:ea typeface="ヒラギノ角ゴ Pro W3"/>
                <a:cs typeface="ヒラギノ角ゴ Pro W3"/>
              </a:rPr>
              <a:pPr/>
              <a:t>44</a:t>
            </a:fld>
            <a:endParaRPr lang="de-DE" smtClean="0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" y="1588160"/>
            <a:ext cx="7893668" cy="3681680"/>
          </a:xfrm>
          <a:prstGeom prst="rect">
            <a:avLst/>
          </a:prstGeo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625167" y="5589240"/>
            <a:ext cx="7893668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0" hangingPunct="0">
              <a:lnSpc>
                <a:spcPct val="110000"/>
              </a:lnSpc>
            </a:pPr>
            <a:r>
              <a:rPr lang="en-US" sz="1600" i="1" dirty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Source: 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Data provided by ENTSO-E</a:t>
            </a:r>
            <a:endParaRPr lang="de-CH" sz="1600" i="1" baseline="30000" dirty="0">
              <a:solidFill>
                <a:srgbClr val="237FFC"/>
              </a:solidFill>
              <a:latin typeface="Arial Narrow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4399789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b="1" dirty="0" smtClean="0">
                <a:solidFill>
                  <a:srgbClr val="0070C0"/>
                </a:solidFill>
                <a:latin typeface="Arial Narrow" pitchFamily="34" charset="0"/>
                <a:ea typeface="ヒラギノ角ゴ Pro W3"/>
                <a:cs typeface="Arial Narrow" pitchFamily="34" charset="0"/>
              </a:rPr>
              <a:t>Why Energy System Models?</a:t>
            </a:r>
            <a:endParaRPr lang="en-GB" sz="2400" b="1" dirty="0">
              <a:solidFill>
                <a:srgbClr val="0070C0"/>
              </a:solidFill>
              <a:latin typeface="Arial Narrow" pitchFamily="34" charset="0"/>
              <a:ea typeface="ヒラギノ角ゴ Pro W3"/>
              <a:cs typeface="Arial Narrow" pitchFamily="34" charset="0"/>
            </a:endParaRPr>
          </a:p>
          <a:p>
            <a:endParaRPr lang="de-CH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Energy System Models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306388" y="1448668"/>
            <a:ext cx="8532812" cy="510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kern="0" dirty="0" smtClean="0"/>
              <a:t>Purpose of models is to generate insights, not forecasting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kern="0" dirty="0" smtClean="0"/>
              <a:t>Long term strategic planning via </a:t>
            </a:r>
            <a:r>
              <a:rPr lang="en-GB" sz="2400" i="1" kern="0" dirty="0" smtClean="0"/>
              <a:t>“what-if”</a:t>
            </a:r>
            <a:r>
              <a:rPr lang="en-GB" sz="2400" kern="0" dirty="0" smtClean="0"/>
              <a:t> scenarios – Implication of changes to parts of the system under certain boundary conditions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kern="0" dirty="0" smtClean="0"/>
              <a:t>Assist policy makers to make decisions in order to fulfil given policy goals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400" kern="0" dirty="0"/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400" kern="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kern="0" dirty="0" smtClean="0"/>
              <a:t>Optimization models (MARKAL, TIMES)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kern="0" dirty="0" smtClean="0"/>
              <a:t>Simulation models (NEMS, PRIMES)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kern="0" dirty="0" smtClean="0"/>
              <a:t>Power systems and electricity market models (WASP, PLEXOS)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kern="0" dirty="0" smtClean="0"/>
              <a:t>Qualitative and mixed method scenarios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400" kern="0" dirty="0" smtClean="0"/>
          </a:p>
          <a:p>
            <a:pPr marL="342900" indent="-342900">
              <a:buFont typeface="Arial" pitchFamily="34" charset="0"/>
              <a:buChar char="•"/>
              <a:defRPr/>
            </a:pPr>
            <a:endParaRPr lang="en-GB" sz="2400" kern="0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06388" y="3377660"/>
            <a:ext cx="8532812" cy="50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sz="2400" b="1" kern="0" dirty="0" smtClean="0">
                <a:solidFill>
                  <a:srgbClr val="0070C0"/>
                </a:solidFill>
                <a:latin typeface="Arial Narrow" pitchFamily="34" charset="0"/>
                <a:ea typeface="ヒラギノ角ゴ Pro W3"/>
                <a:cs typeface="Arial Narrow" pitchFamily="34" charset="0"/>
              </a:rPr>
              <a:t>Objective</a:t>
            </a:r>
            <a:endParaRPr lang="en-GB" sz="2400" kern="0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323850" y="6356091"/>
            <a:ext cx="8675688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hangingPunct="0">
              <a:lnSpc>
                <a:spcPct val="110000"/>
              </a:lnSpc>
            </a:pPr>
            <a:r>
              <a:rPr lang="en-US" sz="1600" i="1" dirty="0" err="1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Comparitive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 study: </a:t>
            </a:r>
            <a:r>
              <a:rPr lang="en-US" sz="1600" i="1" dirty="0" err="1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Pfenninger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 et.al, “Energy Systems modelling for 21</a:t>
            </a:r>
            <a:r>
              <a:rPr lang="en-US" sz="1600" i="1" baseline="30000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st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 century energy challenges”, London (2014)</a:t>
            </a:r>
            <a:endParaRPr lang="de-CH" sz="1600" i="1" baseline="30000" dirty="0">
              <a:solidFill>
                <a:srgbClr val="237FFC"/>
              </a:solidFill>
              <a:latin typeface="Arial Narrow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3288444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777" y="1258816"/>
            <a:ext cx="6544033" cy="493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999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val 43"/>
          <p:cNvSpPr>
            <a:spLocks noChangeArrowheads="1"/>
          </p:cNvSpPr>
          <p:nvPr/>
        </p:nvSpPr>
        <p:spPr bwMode="auto">
          <a:xfrm>
            <a:off x="2124075" y="2276475"/>
            <a:ext cx="1511300" cy="1008063"/>
          </a:xfrm>
          <a:prstGeom prst="ellipse">
            <a:avLst/>
          </a:prstGeom>
          <a:solidFill>
            <a:srgbClr val="C0C0C0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34818" name="Oval 44"/>
          <p:cNvSpPr>
            <a:spLocks noChangeArrowheads="1"/>
          </p:cNvSpPr>
          <p:nvPr/>
        </p:nvSpPr>
        <p:spPr bwMode="auto">
          <a:xfrm>
            <a:off x="4429125" y="4076700"/>
            <a:ext cx="1511300" cy="1008063"/>
          </a:xfrm>
          <a:prstGeom prst="ellipse">
            <a:avLst/>
          </a:prstGeom>
          <a:solidFill>
            <a:srgbClr val="C0C0C0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Arial Narrow" pitchFamily="34" charset="0"/>
                <a:ea typeface="ヒラギノ角ゴ Pro W3"/>
                <a:cs typeface="Arial Narrow" pitchFamily="34" charset="0"/>
              </a:rPr>
              <a:t>European electricity modelling approaches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836613"/>
            <a:ext cx="8534400" cy="5638800"/>
          </a:xfrm>
        </p:spPr>
        <p:txBody>
          <a:bodyPr/>
          <a:lstStyle/>
          <a:p>
            <a:endParaRPr lang="en-US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1878013" y="2006600"/>
            <a:ext cx="0" cy="3168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1878013" y="5173663"/>
            <a:ext cx="38893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4823" name="Oval 13"/>
          <p:cNvSpPr>
            <a:spLocks noChangeArrowheads="1"/>
          </p:cNvSpPr>
          <p:nvPr/>
        </p:nvSpPr>
        <p:spPr bwMode="auto">
          <a:xfrm>
            <a:off x="5014913" y="436562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34824" name="Oval 16"/>
          <p:cNvSpPr>
            <a:spLocks noChangeArrowheads="1"/>
          </p:cNvSpPr>
          <p:nvPr/>
        </p:nvSpPr>
        <p:spPr bwMode="auto">
          <a:xfrm>
            <a:off x="3492500" y="2901950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34825" name="Text Box 18"/>
          <p:cNvSpPr txBox="1">
            <a:spLocks noChangeArrowheads="1"/>
          </p:cNvSpPr>
          <p:nvPr/>
        </p:nvSpPr>
        <p:spPr bwMode="auto">
          <a:xfrm>
            <a:off x="2916238" y="1863725"/>
            <a:ext cx="2016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  <a:latin typeface="Arial" charset="0"/>
                <a:cs typeface="ヒラギノ角ゴ Pro W3"/>
              </a:rPr>
              <a:t>Dispatch-type models</a:t>
            </a:r>
          </a:p>
        </p:txBody>
      </p:sp>
      <p:sp>
        <p:nvSpPr>
          <p:cNvPr id="34826" name="Oval 21"/>
          <p:cNvSpPr>
            <a:spLocks noChangeArrowheads="1"/>
          </p:cNvSpPr>
          <p:nvPr/>
        </p:nvSpPr>
        <p:spPr bwMode="auto">
          <a:xfrm>
            <a:off x="2901950" y="249078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34827" name="Oval 29"/>
          <p:cNvSpPr>
            <a:spLocks noChangeArrowheads="1"/>
          </p:cNvSpPr>
          <p:nvPr/>
        </p:nvSpPr>
        <p:spPr bwMode="auto">
          <a:xfrm>
            <a:off x="2700338" y="378618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34828" name="Oval 32"/>
          <p:cNvSpPr>
            <a:spLocks noChangeArrowheads="1"/>
          </p:cNvSpPr>
          <p:nvPr/>
        </p:nvSpPr>
        <p:spPr bwMode="auto">
          <a:xfrm>
            <a:off x="5014913" y="46529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34829" name="Oval 33"/>
          <p:cNvSpPr>
            <a:spLocks noChangeArrowheads="1"/>
          </p:cNvSpPr>
          <p:nvPr/>
        </p:nvSpPr>
        <p:spPr bwMode="auto">
          <a:xfrm>
            <a:off x="3205163" y="3357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34830" name="Oval 35"/>
          <p:cNvSpPr>
            <a:spLocks noChangeArrowheads="1"/>
          </p:cNvSpPr>
          <p:nvPr/>
        </p:nvSpPr>
        <p:spPr bwMode="auto">
          <a:xfrm>
            <a:off x="4799013" y="4508500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34831" name="Oval 36"/>
          <p:cNvSpPr>
            <a:spLocks noChangeArrowheads="1"/>
          </p:cNvSpPr>
          <p:nvPr/>
        </p:nvSpPr>
        <p:spPr bwMode="auto">
          <a:xfrm>
            <a:off x="2268538" y="265588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cxnSp>
        <p:nvCxnSpPr>
          <p:cNvPr id="34832" name="AutoShape 37"/>
          <p:cNvCxnSpPr>
            <a:cxnSpLocks noChangeShapeType="1"/>
            <a:stCxn id="34830" idx="1"/>
            <a:endCxn id="34831" idx="5"/>
          </p:cNvCxnSpPr>
          <p:nvPr/>
        </p:nvCxnSpPr>
        <p:spPr bwMode="auto">
          <a:xfrm flipH="1" flipV="1">
            <a:off x="2452688" y="2840038"/>
            <a:ext cx="2378075" cy="1700212"/>
          </a:xfrm>
          <a:prstGeom prst="straightConnector1">
            <a:avLst/>
          </a:prstGeom>
          <a:noFill/>
          <a:ln w="9525" cap="rnd">
            <a:solidFill>
              <a:schemeClr val="bg2"/>
            </a:solidFill>
            <a:prstDash val="sysDot"/>
            <a:round/>
            <a:headEnd/>
            <a:tailEnd/>
          </a:ln>
        </p:spPr>
      </p:cxnSp>
      <p:sp>
        <p:nvSpPr>
          <p:cNvPr id="34833" name="Text Box 41"/>
          <p:cNvSpPr txBox="1">
            <a:spLocks noChangeArrowheads="1"/>
          </p:cNvSpPr>
          <p:nvPr/>
        </p:nvSpPr>
        <p:spPr bwMode="auto">
          <a:xfrm>
            <a:off x="1808163" y="2776538"/>
            <a:ext cx="1066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cs typeface="ヒラギノ角ゴ Pro W3"/>
              </a:rPr>
              <a:t>EPOD </a:t>
            </a:r>
            <a:br>
              <a:rPr lang="en-US" sz="1600">
                <a:cs typeface="ヒラギノ角ゴ Pro W3"/>
              </a:rPr>
            </a:br>
            <a:r>
              <a:rPr lang="en-US" sz="1600">
                <a:cs typeface="ヒラギノ角ゴ Pro W3"/>
              </a:rPr>
              <a:t>(Johnsson)</a:t>
            </a:r>
          </a:p>
        </p:txBody>
      </p:sp>
      <p:sp>
        <p:nvSpPr>
          <p:cNvPr id="34834" name="Text Box 46"/>
          <p:cNvSpPr txBox="1">
            <a:spLocks noChangeArrowheads="1"/>
          </p:cNvSpPr>
          <p:nvPr/>
        </p:nvSpPr>
        <p:spPr bwMode="auto">
          <a:xfrm>
            <a:off x="5365750" y="3429000"/>
            <a:ext cx="2951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  <a:latin typeface="Arial" charset="0"/>
                <a:cs typeface="ヒラギノ角ゴ Pro W3"/>
              </a:rPr>
              <a:t>Technology optimisation models</a:t>
            </a:r>
          </a:p>
        </p:txBody>
      </p:sp>
      <p:sp>
        <p:nvSpPr>
          <p:cNvPr id="34835" name="Text Box 47"/>
          <p:cNvSpPr txBox="1">
            <a:spLocks noChangeArrowheads="1"/>
          </p:cNvSpPr>
          <p:nvPr/>
        </p:nvSpPr>
        <p:spPr bwMode="auto">
          <a:xfrm>
            <a:off x="3851275" y="4508500"/>
            <a:ext cx="1066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sz="1600">
                <a:cs typeface="ヒラギノ角ゴ Pro W3"/>
              </a:rPr>
              <a:t>ELOD </a:t>
            </a:r>
            <a:br>
              <a:rPr lang="en-US" sz="1600">
                <a:cs typeface="ヒラギノ角ゴ Pro W3"/>
              </a:rPr>
            </a:br>
            <a:r>
              <a:rPr lang="en-US" sz="1600">
                <a:cs typeface="ヒラギノ角ゴ Pro W3"/>
              </a:rPr>
              <a:t>(Johnsson)</a:t>
            </a:r>
          </a:p>
        </p:txBody>
      </p:sp>
      <p:sp>
        <p:nvSpPr>
          <p:cNvPr id="34836" name="Text Box 48"/>
          <p:cNvSpPr txBox="1">
            <a:spLocks noChangeArrowheads="1"/>
          </p:cNvSpPr>
          <p:nvPr/>
        </p:nvSpPr>
        <p:spPr bwMode="auto">
          <a:xfrm>
            <a:off x="323850" y="6640513"/>
            <a:ext cx="82089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>
                <a:cs typeface="ヒラギノ角ゴ Pro W3"/>
              </a:rPr>
              <a:t>Voogt, 2001; Reiter, 2010; von Weizsäcker and Perner, 2001; Johnsson, 2011; Gutschi et al, 2009; Blesl, 2008; EWI, 2010; Prognos, 2010 </a:t>
            </a:r>
          </a:p>
        </p:txBody>
      </p:sp>
      <p:sp>
        <p:nvSpPr>
          <p:cNvPr id="34837" name="Text Box 49"/>
          <p:cNvSpPr txBox="1">
            <a:spLocks noChangeArrowheads="1"/>
          </p:cNvSpPr>
          <p:nvPr/>
        </p:nvSpPr>
        <p:spPr bwMode="auto">
          <a:xfrm>
            <a:off x="2051050" y="3208338"/>
            <a:ext cx="12255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cs typeface="ヒラギノ角ゴ Pro W3"/>
              </a:rPr>
              <a:t>ATLANTIS </a:t>
            </a:r>
            <a:br>
              <a:rPr lang="en-US" sz="1600">
                <a:cs typeface="ヒラギノ角ゴ Pro W3"/>
              </a:rPr>
            </a:br>
            <a:r>
              <a:rPr lang="en-US" sz="1600">
                <a:cs typeface="ヒラギノ角ゴ Pro W3"/>
              </a:rPr>
              <a:t>(Gutschi)</a:t>
            </a:r>
          </a:p>
        </p:txBody>
      </p:sp>
      <p:sp>
        <p:nvSpPr>
          <p:cNvPr id="34838" name="Text Box 50"/>
          <p:cNvSpPr txBox="1">
            <a:spLocks noChangeArrowheads="1"/>
          </p:cNvSpPr>
          <p:nvPr/>
        </p:nvSpPr>
        <p:spPr bwMode="auto">
          <a:xfrm>
            <a:off x="3708400" y="2781300"/>
            <a:ext cx="704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cs typeface="ヒラギノ角ゴ Pro W3"/>
              </a:rPr>
              <a:t>DIME</a:t>
            </a:r>
            <a:br>
              <a:rPr lang="en-US" sz="1600">
                <a:cs typeface="ヒラギノ角ゴ Pro W3"/>
              </a:rPr>
            </a:br>
            <a:r>
              <a:rPr lang="en-US" sz="1600">
                <a:cs typeface="ヒラギノ角ゴ Pro W3"/>
              </a:rPr>
              <a:t>(EWI)</a:t>
            </a:r>
          </a:p>
        </p:txBody>
      </p:sp>
      <p:sp>
        <p:nvSpPr>
          <p:cNvPr id="34839" name="Text Box 52"/>
          <p:cNvSpPr txBox="1">
            <a:spLocks noChangeArrowheads="1"/>
          </p:cNvSpPr>
          <p:nvPr/>
        </p:nvSpPr>
        <p:spPr bwMode="auto">
          <a:xfrm>
            <a:off x="3059113" y="2420938"/>
            <a:ext cx="850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cs typeface="ヒラギノ角ゴ Pro W3"/>
              </a:rPr>
              <a:t>Prognos</a:t>
            </a:r>
          </a:p>
        </p:txBody>
      </p:sp>
      <p:sp>
        <p:nvSpPr>
          <p:cNvPr id="34840" name="Text Box 54"/>
          <p:cNvSpPr txBox="1">
            <a:spLocks noChangeArrowheads="1"/>
          </p:cNvSpPr>
          <p:nvPr/>
        </p:nvSpPr>
        <p:spPr bwMode="auto">
          <a:xfrm>
            <a:off x="5219700" y="4648200"/>
            <a:ext cx="992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cs typeface="ヒラギノ角ゴ Pro W3"/>
              </a:rPr>
              <a:t>EuroMM </a:t>
            </a:r>
            <a:br>
              <a:rPr lang="en-US" sz="1600">
                <a:cs typeface="ヒラギノ角ゴ Pro W3"/>
              </a:rPr>
            </a:br>
            <a:r>
              <a:rPr lang="en-US" sz="1600">
                <a:cs typeface="ヒラギノ角ゴ Pro W3"/>
              </a:rPr>
              <a:t>(Reiter)</a:t>
            </a:r>
          </a:p>
        </p:txBody>
      </p:sp>
      <p:sp>
        <p:nvSpPr>
          <p:cNvPr id="34841" name="Text Box 55"/>
          <p:cNvSpPr txBox="1">
            <a:spLocks noChangeArrowheads="1"/>
          </p:cNvSpPr>
          <p:nvPr/>
        </p:nvSpPr>
        <p:spPr bwMode="auto">
          <a:xfrm>
            <a:off x="4859338" y="4071938"/>
            <a:ext cx="1612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dirty="0">
                <a:cs typeface="ヒラギノ角ゴ Pro W3"/>
              </a:rPr>
              <a:t>Pan-Euro TIMES</a:t>
            </a:r>
            <a:br>
              <a:rPr lang="en-US" sz="1600" dirty="0">
                <a:cs typeface="ヒラギノ角ゴ Pro W3"/>
              </a:rPr>
            </a:br>
            <a:r>
              <a:rPr lang="en-US" sz="1600" dirty="0">
                <a:cs typeface="ヒラギノ角ゴ Pro W3"/>
              </a:rPr>
              <a:t>(</a:t>
            </a:r>
            <a:r>
              <a:rPr lang="en-US" sz="1600" dirty="0" err="1">
                <a:cs typeface="ヒラギノ角ゴ Pro W3"/>
              </a:rPr>
              <a:t>Blesl</a:t>
            </a:r>
            <a:r>
              <a:rPr lang="en-US" sz="1600" dirty="0">
                <a:cs typeface="ヒラギノ角ゴ Pro W3"/>
              </a:rPr>
              <a:t>)</a:t>
            </a:r>
          </a:p>
        </p:txBody>
      </p:sp>
      <p:sp>
        <p:nvSpPr>
          <p:cNvPr id="34842" name="Text Box 56"/>
          <p:cNvSpPr txBox="1">
            <a:spLocks noChangeArrowheads="1"/>
          </p:cNvSpPr>
          <p:nvPr/>
        </p:nvSpPr>
        <p:spPr bwMode="auto">
          <a:xfrm>
            <a:off x="3032125" y="5294313"/>
            <a:ext cx="2232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latin typeface="Arial" charset="0"/>
                <a:cs typeface="ヒラギノ角ゴ Pro W3"/>
              </a:rPr>
              <a:t>Time horizon</a:t>
            </a:r>
          </a:p>
        </p:txBody>
      </p:sp>
      <p:sp>
        <p:nvSpPr>
          <p:cNvPr id="34843" name="Text Box 57"/>
          <p:cNvSpPr txBox="1">
            <a:spLocks noChangeArrowheads="1"/>
          </p:cNvSpPr>
          <p:nvPr/>
        </p:nvSpPr>
        <p:spPr bwMode="auto">
          <a:xfrm rot="-5400000">
            <a:off x="334169" y="3191669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latin typeface="Arial" charset="0"/>
                <a:cs typeface="ヒラギノ角ゴ Pro W3"/>
              </a:rPr>
              <a:t>Inter-temporal detail</a:t>
            </a:r>
          </a:p>
        </p:txBody>
      </p:sp>
      <p:sp>
        <p:nvSpPr>
          <p:cNvPr id="34844" name="Line 58"/>
          <p:cNvSpPr>
            <a:spLocks noChangeShapeType="1"/>
          </p:cNvSpPr>
          <p:nvPr/>
        </p:nvSpPr>
        <p:spPr bwMode="auto">
          <a:xfrm>
            <a:off x="1519238" y="4527550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4845" name="Line 59"/>
          <p:cNvSpPr>
            <a:spLocks noChangeShapeType="1"/>
          </p:cNvSpPr>
          <p:nvPr/>
        </p:nvSpPr>
        <p:spPr bwMode="auto">
          <a:xfrm flipV="1">
            <a:off x="1519238" y="19351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4846" name="Line 60"/>
          <p:cNvSpPr>
            <a:spLocks noChangeShapeType="1"/>
          </p:cNvSpPr>
          <p:nvPr/>
        </p:nvSpPr>
        <p:spPr bwMode="auto">
          <a:xfrm flipH="1">
            <a:off x="1952625" y="5462588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4847" name="Line 61"/>
          <p:cNvSpPr>
            <a:spLocks noChangeShapeType="1"/>
          </p:cNvSpPr>
          <p:nvPr/>
        </p:nvSpPr>
        <p:spPr bwMode="auto">
          <a:xfrm>
            <a:off x="4471988" y="5462588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4848" name="Text Box 62"/>
          <p:cNvSpPr txBox="1">
            <a:spLocks noChangeArrowheads="1"/>
          </p:cNvSpPr>
          <p:nvPr/>
        </p:nvSpPr>
        <p:spPr bwMode="auto">
          <a:xfrm>
            <a:off x="1884363" y="3789363"/>
            <a:ext cx="8874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cs typeface="ヒラギノ角ゴ Pro W3"/>
              </a:rPr>
              <a:t>REBUS </a:t>
            </a:r>
            <a:br>
              <a:rPr lang="en-US" sz="1600">
                <a:cs typeface="ヒラギノ角ゴ Pro W3"/>
              </a:rPr>
            </a:br>
            <a:r>
              <a:rPr lang="en-US" sz="1600">
                <a:cs typeface="ヒラギノ角ゴ Pro W3"/>
              </a:rPr>
              <a:t>(Voogt)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292725" y="5876925"/>
            <a:ext cx="3671888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600" i="1" dirty="0">
                <a:solidFill>
                  <a:srgbClr val="237FFC"/>
                </a:solidFill>
                <a:latin typeface="+mj-lt"/>
                <a:ea typeface="ヒラギノ角ゴ Pro W3" charset="-128"/>
                <a:cs typeface="+mn-cs"/>
              </a:rPr>
              <a:t> “ELECTRA Kick-off meeting - CROSSTEM”, H. </a:t>
            </a:r>
            <a:r>
              <a:rPr lang="en-US" sz="1600" i="1" dirty="0" err="1">
                <a:solidFill>
                  <a:srgbClr val="237FFC"/>
                </a:solidFill>
                <a:latin typeface="+mj-lt"/>
                <a:ea typeface="ヒラギノ角ゴ Pro W3" charset="-128"/>
                <a:cs typeface="+mn-cs"/>
              </a:rPr>
              <a:t>Turton</a:t>
            </a:r>
            <a:r>
              <a:rPr lang="en-US" sz="1600" i="1" dirty="0">
                <a:solidFill>
                  <a:srgbClr val="237FFC"/>
                </a:solidFill>
                <a:latin typeface="+mj-lt"/>
                <a:ea typeface="ヒラギノ角ゴ Pro W3" charset="-128"/>
                <a:cs typeface="+mn-cs"/>
              </a:rPr>
              <a:t> &amp; K. </a:t>
            </a:r>
            <a:r>
              <a:rPr lang="en-US" sz="1600" i="1" dirty="0" err="1">
                <a:solidFill>
                  <a:srgbClr val="237FFC"/>
                </a:solidFill>
                <a:latin typeface="+mj-lt"/>
                <a:ea typeface="ヒラギノ角ゴ Pro W3" charset="-128"/>
                <a:cs typeface="+mn-cs"/>
              </a:rPr>
              <a:t>Ramachandran</a:t>
            </a:r>
            <a:r>
              <a:rPr lang="en-US" sz="1600" i="1" dirty="0">
                <a:solidFill>
                  <a:srgbClr val="237FFC"/>
                </a:solidFill>
                <a:latin typeface="+mj-lt"/>
                <a:ea typeface="ヒラギノ角ゴ Pro W3" charset="-128"/>
                <a:cs typeface="+mn-cs"/>
              </a:rPr>
              <a:t> 19</a:t>
            </a:r>
            <a:r>
              <a:rPr lang="en-US" sz="1600" i="1" baseline="30000" dirty="0">
                <a:solidFill>
                  <a:srgbClr val="237FFC"/>
                </a:solidFill>
                <a:latin typeface="+mj-lt"/>
                <a:ea typeface="ヒラギノ角ゴ Pro W3" charset="-128"/>
                <a:cs typeface="+mn-cs"/>
              </a:rPr>
              <a:t>th</a:t>
            </a:r>
            <a:r>
              <a:rPr lang="en-US" sz="1600" i="1" dirty="0">
                <a:solidFill>
                  <a:srgbClr val="237FFC"/>
                </a:solidFill>
                <a:latin typeface="+mj-lt"/>
                <a:ea typeface="ヒラギノ角ゴ Pro W3" charset="-128"/>
                <a:cs typeface="+mn-cs"/>
              </a:rPr>
              <a:t> July 2011</a:t>
            </a:r>
            <a:endParaRPr lang="en-GB" sz="1600" i="1" dirty="0">
              <a:solidFill>
                <a:srgbClr val="237FFC"/>
              </a:solidFill>
              <a:latin typeface="+mj-lt"/>
              <a:ea typeface="ヒラギノ角ゴ Pro W3" charset="-128"/>
              <a:cs typeface="+mn-cs"/>
            </a:endParaRPr>
          </a:p>
        </p:txBody>
      </p:sp>
      <p:sp>
        <p:nvSpPr>
          <p:cNvPr id="36" name="Oval 16"/>
          <p:cNvSpPr>
            <a:spLocks noChangeArrowheads="1"/>
          </p:cNvSpPr>
          <p:nvPr/>
        </p:nvSpPr>
        <p:spPr bwMode="auto">
          <a:xfrm>
            <a:off x="5004048" y="254153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37" name="Text Box 50"/>
          <p:cNvSpPr txBox="1">
            <a:spLocks noChangeArrowheads="1"/>
          </p:cNvSpPr>
          <p:nvPr/>
        </p:nvSpPr>
        <p:spPr bwMode="auto">
          <a:xfrm>
            <a:off x="5219948" y="2420888"/>
            <a:ext cx="9797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cs typeface="ヒラギノ角ゴ Pro W3"/>
              </a:rPr>
              <a:t>ZEPHYR</a:t>
            </a:r>
            <a:r>
              <a:rPr lang="en-US" sz="1600" dirty="0">
                <a:cs typeface="ヒラギノ角ゴ Pro W3"/>
              </a:rPr>
              <a:t/>
            </a:r>
            <a:br>
              <a:rPr lang="en-US" sz="1600" dirty="0">
                <a:cs typeface="ヒラギノ角ゴ Pro W3"/>
              </a:rPr>
            </a:br>
            <a:r>
              <a:rPr lang="en-US" sz="1600" dirty="0" smtClean="0">
                <a:cs typeface="ヒラギノ角ゴ Pro W3"/>
              </a:rPr>
              <a:t>(</a:t>
            </a:r>
            <a:r>
              <a:rPr lang="en-US" sz="1600" dirty="0" err="1" smtClean="0">
                <a:cs typeface="ヒラギノ角ゴ Pro W3"/>
              </a:rPr>
              <a:t>Pöyry</a:t>
            </a:r>
            <a:r>
              <a:rPr lang="en-US" sz="1600" dirty="0" smtClean="0">
                <a:cs typeface="ヒラギノ角ゴ Pro W3"/>
              </a:rPr>
              <a:t>)</a:t>
            </a:r>
            <a:endParaRPr lang="en-US" sz="1600" dirty="0"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4259391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69" name="Group 73"/>
          <p:cNvGrpSpPr>
            <a:grpSpLocks/>
          </p:cNvGrpSpPr>
          <p:nvPr/>
        </p:nvGrpSpPr>
        <p:grpSpPr bwMode="auto">
          <a:xfrm>
            <a:off x="3492500" y="2781300"/>
            <a:ext cx="920750" cy="581025"/>
            <a:chOff x="2200" y="1752"/>
            <a:chExt cx="580" cy="366"/>
          </a:xfrm>
        </p:grpSpPr>
        <p:sp>
          <p:nvSpPr>
            <p:cNvPr id="35901" name="Oval 71"/>
            <p:cNvSpPr>
              <a:spLocks noChangeArrowheads="1"/>
            </p:cNvSpPr>
            <p:nvPr/>
          </p:nvSpPr>
          <p:spPr bwMode="auto">
            <a:xfrm>
              <a:off x="2200" y="1828"/>
              <a:ext cx="136" cy="1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>
                <a:cs typeface="ヒラギノ角ゴ Pro W3"/>
              </a:endParaRPr>
            </a:p>
          </p:txBody>
        </p:sp>
        <p:sp>
          <p:nvSpPr>
            <p:cNvPr id="35902" name="Text Box 72"/>
            <p:cNvSpPr txBox="1">
              <a:spLocks noChangeArrowheads="1"/>
            </p:cNvSpPr>
            <p:nvPr/>
          </p:nvSpPr>
          <p:spPr bwMode="auto">
            <a:xfrm>
              <a:off x="2336" y="1752"/>
              <a:ext cx="44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cs typeface="ヒラギノ角ゴ Pro W3"/>
                </a:rPr>
                <a:t>DIME</a:t>
              </a:r>
              <a:br>
                <a:rPr lang="en-US" sz="1600">
                  <a:cs typeface="ヒラギノ角ゴ Pro W3"/>
                </a:rPr>
              </a:br>
              <a:r>
                <a:rPr lang="en-US" sz="1600">
                  <a:cs typeface="ヒラギノ角ゴ Pro W3"/>
                </a:rPr>
                <a:t>(EWI)</a:t>
              </a:r>
            </a:p>
          </p:txBody>
        </p:sp>
      </p:grpSp>
      <p:sp>
        <p:nvSpPr>
          <p:cNvPr id="358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814388"/>
            <a:ext cx="8534400" cy="5638800"/>
          </a:xfrm>
        </p:spPr>
        <p:txBody>
          <a:bodyPr/>
          <a:lstStyle/>
          <a:p>
            <a:endParaRPr lang="en-US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35843" name="Line 4"/>
          <p:cNvSpPr>
            <a:spLocks noChangeShapeType="1"/>
          </p:cNvSpPr>
          <p:nvPr/>
        </p:nvSpPr>
        <p:spPr bwMode="auto">
          <a:xfrm>
            <a:off x="1879600" y="2006600"/>
            <a:ext cx="0" cy="3168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44" name="Line 5"/>
          <p:cNvSpPr>
            <a:spLocks noChangeShapeType="1"/>
          </p:cNvSpPr>
          <p:nvPr/>
        </p:nvSpPr>
        <p:spPr bwMode="auto">
          <a:xfrm>
            <a:off x="1879600" y="5175250"/>
            <a:ext cx="38893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3032125" y="5294313"/>
            <a:ext cx="2232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latin typeface="Arial" charset="0"/>
                <a:cs typeface="ヒラギノ角ゴ Pro W3"/>
              </a:rPr>
              <a:t>Time horizon</a:t>
            </a:r>
          </a:p>
        </p:txBody>
      </p:sp>
      <p:sp>
        <p:nvSpPr>
          <p:cNvPr id="35846" name="Text Box 7"/>
          <p:cNvSpPr txBox="1">
            <a:spLocks noChangeArrowheads="1"/>
          </p:cNvSpPr>
          <p:nvPr/>
        </p:nvSpPr>
        <p:spPr bwMode="auto">
          <a:xfrm rot="-5400000">
            <a:off x="334169" y="3191669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>
                <a:latin typeface="Arial" charset="0"/>
                <a:cs typeface="ヒラギノ角ゴ Pro W3"/>
              </a:rPr>
              <a:t>Inter-temporal detail</a:t>
            </a:r>
          </a:p>
        </p:txBody>
      </p:sp>
      <p:sp>
        <p:nvSpPr>
          <p:cNvPr id="35847" name="Line 8"/>
          <p:cNvSpPr>
            <a:spLocks noChangeShapeType="1"/>
          </p:cNvSpPr>
          <p:nvPr/>
        </p:nvSpPr>
        <p:spPr bwMode="auto">
          <a:xfrm>
            <a:off x="1519238" y="4527550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5848" name="Line 9"/>
          <p:cNvSpPr>
            <a:spLocks noChangeShapeType="1"/>
          </p:cNvSpPr>
          <p:nvPr/>
        </p:nvSpPr>
        <p:spPr bwMode="auto">
          <a:xfrm flipV="1">
            <a:off x="1519238" y="19351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5849" name="Line 10"/>
          <p:cNvSpPr>
            <a:spLocks noChangeShapeType="1"/>
          </p:cNvSpPr>
          <p:nvPr/>
        </p:nvSpPr>
        <p:spPr bwMode="auto">
          <a:xfrm flipH="1">
            <a:off x="1952625" y="5462588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5850" name="Line 11"/>
          <p:cNvSpPr>
            <a:spLocks noChangeShapeType="1"/>
          </p:cNvSpPr>
          <p:nvPr/>
        </p:nvSpPr>
        <p:spPr bwMode="auto">
          <a:xfrm>
            <a:off x="4471988" y="5462588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5851" name="Text Box 13"/>
          <p:cNvSpPr txBox="1">
            <a:spLocks noChangeArrowheads="1"/>
          </p:cNvSpPr>
          <p:nvPr/>
        </p:nvSpPr>
        <p:spPr bwMode="auto">
          <a:xfrm>
            <a:off x="323850" y="6640513"/>
            <a:ext cx="82089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000">
                <a:cs typeface="ヒラギノ角ゴ Pro W3"/>
              </a:rPr>
              <a:t>Voogt, 2001; Reiter, 2010; von Weizsäcker and Perner, 2001; Johnsson, 2011; Gutschi et al, 2009; Blesl, 2008; EWI, 2010; Prognos, 2010 </a:t>
            </a:r>
          </a:p>
        </p:txBody>
      </p:sp>
      <p:grpSp>
        <p:nvGrpSpPr>
          <p:cNvPr id="208955" name="Group 59"/>
          <p:cNvGrpSpPr>
            <a:grpSpLocks/>
          </p:cNvGrpSpPr>
          <p:nvPr/>
        </p:nvGrpSpPr>
        <p:grpSpPr bwMode="auto">
          <a:xfrm>
            <a:off x="1835150" y="3860800"/>
            <a:ext cx="2373313" cy="1314450"/>
            <a:chOff x="1156" y="2432"/>
            <a:chExt cx="1495" cy="828"/>
          </a:xfrm>
        </p:grpSpPr>
        <p:sp>
          <p:nvSpPr>
            <p:cNvPr id="35897" name="Line 21"/>
            <p:cNvSpPr>
              <a:spLocks noChangeShapeType="1"/>
            </p:cNvSpPr>
            <p:nvPr/>
          </p:nvSpPr>
          <p:spPr bwMode="auto">
            <a:xfrm flipV="1">
              <a:off x="1184" y="2523"/>
              <a:ext cx="1242" cy="73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898" name="Text Box 22"/>
            <p:cNvSpPr txBox="1">
              <a:spLocks noChangeArrowheads="1"/>
            </p:cNvSpPr>
            <p:nvPr/>
          </p:nvSpPr>
          <p:spPr bwMode="auto">
            <a:xfrm rot="-1800000">
              <a:off x="1156" y="2614"/>
              <a:ext cx="149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>
                  <a:latin typeface="Arial" charset="0"/>
                  <a:cs typeface="ヒラギノ角ゴ Pro W3"/>
                </a:rPr>
                <a:t>Technology investment</a:t>
              </a:r>
            </a:p>
          </p:txBody>
        </p:sp>
        <p:sp>
          <p:nvSpPr>
            <p:cNvPr id="35899" name="Line 23"/>
            <p:cNvSpPr>
              <a:spLocks noChangeShapeType="1"/>
            </p:cNvSpPr>
            <p:nvPr/>
          </p:nvSpPr>
          <p:spPr bwMode="auto">
            <a:xfrm flipV="1">
              <a:off x="2200" y="2432"/>
              <a:ext cx="227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900" name="Line 24"/>
            <p:cNvSpPr>
              <a:spLocks noChangeShapeType="1"/>
            </p:cNvSpPr>
            <p:nvPr/>
          </p:nvSpPr>
          <p:spPr bwMode="auto">
            <a:xfrm flipH="1">
              <a:off x="1230" y="2976"/>
              <a:ext cx="244" cy="1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08921" name="Oval 25"/>
          <p:cNvSpPr>
            <a:spLocks noChangeArrowheads="1"/>
          </p:cNvSpPr>
          <p:nvPr/>
        </p:nvSpPr>
        <p:spPr bwMode="auto">
          <a:xfrm>
            <a:off x="6300788" y="2127250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grpSp>
        <p:nvGrpSpPr>
          <p:cNvPr id="208957" name="Group 61"/>
          <p:cNvGrpSpPr>
            <a:grpSpLocks/>
          </p:cNvGrpSpPr>
          <p:nvPr/>
        </p:nvGrpSpPr>
        <p:grpSpPr bwMode="auto">
          <a:xfrm>
            <a:off x="1879600" y="836613"/>
            <a:ext cx="5816600" cy="4338637"/>
            <a:chOff x="1184" y="527"/>
            <a:chExt cx="3664" cy="2733"/>
          </a:xfrm>
        </p:grpSpPr>
        <p:grpSp>
          <p:nvGrpSpPr>
            <p:cNvPr id="35887" name="Group 60"/>
            <p:cNvGrpSpPr>
              <a:grpSpLocks/>
            </p:cNvGrpSpPr>
            <p:nvPr/>
          </p:nvGrpSpPr>
          <p:grpSpPr bwMode="auto">
            <a:xfrm>
              <a:off x="1184" y="527"/>
              <a:ext cx="3664" cy="2733"/>
              <a:chOff x="1184" y="527"/>
              <a:chExt cx="3664" cy="2733"/>
            </a:xfrm>
          </p:grpSpPr>
          <p:sp>
            <p:nvSpPr>
              <p:cNvPr id="35889" name="Line 26"/>
              <p:cNvSpPr>
                <a:spLocks noChangeShapeType="1"/>
              </p:cNvSpPr>
              <p:nvPr/>
            </p:nvSpPr>
            <p:spPr bwMode="auto">
              <a:xfrm>
                <a:off x="3634" y="1264"/>
                <a:ext cx="0" cy="19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890" name="Line 27"/>
              <p:cNvSpPr>
                <a:spLocks noChangeShapeType="1"/>
              </p:cNvSpPr>
              <p:nvPr/>
            </p:nvSpPr>
            <p:spPr bwMode="auto">
              <a:xfrm flipV="1">
                <a:off x="3606" y="2523"/>
                <a:ext cx="1242" cy="7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891" name="Line 28"/>
              <p:cNvSpPr>
                <a:spLocks noChangeShapeType="1"/>
              </p:cNvSpPr>
              <p:nvPr/>
            </p:nvSpPr>
            <p:spPr bwMode="auto">
              <a:xfrm flipV="1">
                <a:off x="3606" y="527"/>
                <a:ext cx="1242" cy="7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892" name="Line 29"/>
              <p:cNvSpPr>
                <a:spLocks noChangeShapeType="1"/>
              </p:cNvSpPr>
              <p:nvPr/>
            </p:nvSpPr>
            <p:spPr bwMode="auto">
              <a:xfrm flipV="1">
                <a:off x="1184" y="527"/>
                <a:ext cx="1242" cy="7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893" name="Line 30"/>
              <p:cNvSpPr>
                <a:spLocks noChangeShapeType="1"/>
              </p:cNvSpPr>
              <p:nvPr/>
            </p:nvSpPr>
            <p:spPr bwMode="auto">
              <a:xfrm>
                <a:off x="4830" y="527"/>
                <a:ext cx="0" cy="19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894" name="Line 31"/>
              <p:cNvSpPr>
                <a:spLocks noChangeShapeType="1"/>
              </p:cNvSpPr>
              <p:nvPr/>
            </p:nvSpPr>
            <p:spPr bwMode="auto">
              <a:xfrm>
                <a:off x="1201" y="1253"/>
                <a:ext cx="245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895" name="Line 32"/>
              <p:cNvSpPr>
                <a:spLocks noChangeShapeType="1"/>
              </p:cNvSpPr>
              <p:nvPr/>
            </p:nvSpPr>
            <p:spPr bwMode="auto">
              <a:xfrm>
                <a:off x="2426" y="527"/>
                <a:ext cx="240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896" name="Line 33"/>
              <p:cNvSpPr>
                <a:spLocks noChangeShapeType="1"/>
              </p:cNvSpPr>
              <p:nvPr/>
            </p:nvSpPr>
            <p:spPr bwMode="auto">
              <a:xfrm>
                <a:off x="2426" y="527"/>
                <a:ext cx="0" cy="19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35888" name="Line 34"/>
            <p:cNvSpPr>
              <a:spLocks noChangeShapeType="1"/>
            </p:cNvSpPr>
            <p:nvPr/>
          </p:nvSpPr>
          <p:spPr bwMode="auto">
            <a:xfrm>
              <a:off x="2426" y="2523"/>
              <a:ext cx="24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08933" name="Text Box 37"/>
          <p:cNvSpPr txBox="1">
            <a:spLocks noChangeArrowheads="1"/>
          </p:cNvSpPr>
          <p:nvPr/>
        </p:nvSpPr>
        <p:spPr bwMode="auto">
          <a:xfrm>
            <a:off x="6156325" y="1700213"/>
            <a:ext cx="147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latin typeface="Arial" charset="0"/>
                <a:cs typeface="ヒラギノ角ゴ Pro W3"/>
              </a:rPr>
              <a:t>CROSSTEM</a:t>
            </a:r>
          </a:p>
        </p:txBody>
      </p:sp>
      <p:sp>
        <p:nvSpPr>
          <p:cNvPr id="208934" name="Text Box 38"/>
          <p:cNvSpPr txBox="1">
            <a:spLocks noChangeArrowheads="1"/>
          </p:cNvSpPr>
          <p:nvPr/>
        </p:nvSpPr>
        <p:spPr bwMode="auto">
          <a:xfrm>
            <a:off x="6696075" y="2060575"/>
            <a:ext cx="2447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chemeClr val="folHlink"/>
                </a:solidFill>
                <a:latin typeface="Arial Narrow" pitchFamily="34" charset="0"/>
                <a:cs typeface="ヒラギノ角ゴ Pro W3"/>
              </a:rPr>
              <a:t>and focus on CH</a:t>
            </a:r>
          </a:p>
        </p:txBody>
      </p:sp>
      <p:grpSp>
        <p:nvGrpSpPr>
          <p:cNvPr id="208979" name="Group 83"/>
          <p:cNvGrpSpPr>
            <a:grpSpLocks/>
          </p:cNvGrpSpPr>
          <p:nvPr/>
        </p:nvGrpSpPr>
        <p:grpSpPr bwMode="auto">
          <a:xfrm>
            <a:off x="4799013" y="3933825"/>
            <a:ext cx="1357312" cy="935038"/>
            <a:chOff x="3023" y="2478"/>
            <a:chExt cx="855" cy="589"/>
          </a:xfrm>
        </p:grpSpPr>
        <p:sp>
          <p:nvSpPr>
            <p:cNvPr id="35883" name="Line 40"/>
            <p:cNvSpPr>
              <a:spLocks noChangeShapeType="1"/>
            </p:cNvSpPr>
            <p:nvPr/>
          </p:nvSpPr>
          <p:spPr bwMode="auto">
            <a:xfrm flipV="1">
              <a:off x="3334" y="2478"/>
              <a:ext cx="544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884" name="Oval 41"/>
            <p:cNvSpPr>
              <a:spLocks noChangeArrowheads="1"/>
            </p:cNvSpPr>
            <p:nvPr/>
          </p:nvSpPr>
          <p:spPr bwMode="auto">
            <a:xfrm>
              <a:off x="3159" y="2750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>
                <a:cs typeface="ヒラギノ角ゴ Pro W3"/>
              </a:endParaRPr>
            </a:p>
          </p:txBody>
        </p:sp>
        <p:sp>
          <p:nvSpPr>
            <p:cNvPr id="35885" name="Oval 42"/>
            <p:cNvSpPr>
              <a:spLocks noChangeArrowheads="1"/>
            </p:cNvSpPr>
            <p:nvPr/>
          </p:nvSpPr>
          <p:spPr bwMode="auto">
            <a:xfrm>
              <a:off x="3159" y="2931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>
                <a:cs typeface="ヒラギノ角ゴ Pro W3"/>
              </a:endParaRPr>
            </a:p>
          </p:txBody>
        </p:sp>
        <p:sp>
          <p:nvSpPr>
            <p:cNvPr id="35886" name="Oval 43"/>
            <p:cNvSpPr>
              <a:spLocks noChangeArrowheads="1"/>
            </p:cNvSpPr>
            <p:nvPr/>
          </p:nvSpPr>
          <p:spPr bwMode="auto">
            <a:xfrm>
              <a:off x="3023" y="2840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>
                <a:cs typeface="ヒラギノ角ゴ Pro W3"/>
              </a:endParaRPr>
            </a:p>
          </p:txBody>
        </p:sp>
      </p:grpSp>
      <p:grpSp>
        <p:nvGrpSpPr>
          <p:cNvPr id="208961" name="Group 65"/>
          <p:cNvGrpSpPr>
            <a:grpSpLocks/>
          </p:cNvGrpSpPr>
          <p:nvPr/>
        </p:nvGrpSpPr>
        <p:grpSpPr bwMode="auto">
          <a:xfrm>
            <a:off x="2700338" y="3573463"/>
            <a:ext cx="719137" cy="431800"/>
            <a:chOff x="1701" y="2251"/>
            <a:chExt cx="453" cy="272"/>
          </a:xfrm>
        </p:grpSpPr>
        <p:sp>
          <p:nvSpPr>
            <p:cNvPr id="35881" name="Oval 44"/>
            <p:cNvSpPr>
              <a:spLocks noChangeArrowheads="1"/>
            </p:cNvSpPr>
            <p:nvPr/>
          </p:nvSpPr>
          <p:spPr bwMode="auto">
            <a:xfrm>
              <a:off x="1701" y="2387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>
                <a:cs typeface="ヒラギノ角ゴ Pro W3"/>
              </a:endParaRPr>
            </a:p>
          </p:txBody>
        </p:sp>
        <p:sp>
          <p:nvSpPr>
            <p:cNvPr id="35882" name="Line 45"/>
            <p:cNvSpPr>
              <a:spLocks noChangeShapeType="1"/>
            </p:cNvSpPr>
            <p:nvPr/>
          </p:nvSpPr>
          <p:spPr bwMode="auto">
            <a:xfrm flipV="1">
              <a:off x="1837" y="2251"/>
              <a:ext cx="317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08964" name="Group 68"/>
          <p:cNvGrpSpPr>
            <a:grpSpLocks/>
          </p:cNvGrpSpPr>
          <p:nvPr/>
        </p:nvGrpSpPr>
        <p:grpSpPr bwMode="auto">
          <a:xfrm>
            <a:off x="3492500" y="2565400"/>
            <a:ext cx="792163" cy="576263"/>
            <a:chOff x="2200" y="1616"/>
            <a:chExt cx="499" cy="363"/>
          </a:xfrm>
        </p:grpSpPr>
        <p:sp>
          <p:nvSpPr>
            <p:cNvPr id="35879" name="Line 47"/>
            <p:cNvSpPr>
              <a:spLocks noChangeShapeType="1"/>
            </p:cNvSpPr>
            <p:nvPr/>
          </p:nvSpPr>
          <p:spPr bwMode="auto">
            <a:xfrm flipV="1">
              <a:off x="2336" y="1616"/>
              <a:ext cx="363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880" name="Oval 49"/>
            <p:cNvSpPr>
              <a:spLocks noChangeArrowheads="1"/>
            </p:cNvSpPr>
            <p:nvPr/>
          </p:nvSpPr>
          <p:spPr bwMode="auto">
            <a:xfrm>
              <a:off x="2200" y="1843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>
                <a:cs typeface="ヒラギノ角ゴ Pro W3"/>
              </a:endParaRPr>
            </a:p>
          </p:txBody>
        </p:sp>
      </p:grpSp>
      <p:sp>
        <p:nvSpPr>
          <p:cNvPr id="35860" name="Oval 56"/>
          <p:cNvSpPr>
            <a:spLocks noChangeArrowheads="1"/>
          </p:cNvSpPr>
          <p:nvPr/>
        </p:nvSpPr>
        <p:spPr bwMode="auto">
          <a:xfrm>
            <a:off x="2268538" y="265588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35861" name="Text Box 57"/>
          <p:cNvSpPr txBox="1">
            <a:spLocks noChangeArrowheads="1"/>
          </p:cNvSpPr>
          <p:nvPr/>
        </p:nvSpPr>
        <p:spPr bwMode="auto">
          <a:xfrm>
            <a:off x="1808163" y="2776538"/>
            <a:ext cx="1066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cs typeface="ヒラギノ角ゴ Pro W3"/>
              </a:rPr>
              <a:t>EPOD </a:t>
            </a:r>
            <a:br>
              <a:rPr lang="en-US" sz="1600">
                <a:cs typeface="ヒラギノ角ゴ Pro W3"/>
              </a:rPr>
            </a:br>
            <a:r>
              <a:rPr lang="en-US" sz="1600">
                <a:cs typeface="ヒラギノ角ゴ Pro W3"/>
              </a:rPr>
              <a:t>(Johnsson)</a:t>
            </a:r>
          </a:p>
        </p:txBody>
      </p:sp>
      <p:sp>
        <p:nvSpPr>
          <p:cNvPr id="35862" name="Text Box 58"/>
          <p:cNvSpPr txBox="1">
            <a:spLocks noChangeArrowheads="1"/>
          </p:cNvSpPr>
          <p:nvPr/>
        </p:nvSpPr>
        <p:spPr bwMode="auto">
          <a:xfrm>
            <a:off x="2051050" y="3208338"/>
            <a:ext cx="12255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cs typeface="ヒラギノ角ゴ Pro W3"/>
              </a:rPr>
              <a:t>ATLANTIS </a:t>
            </a:r>
            <a:br>
              <a:rPr lang="en-US" sz="1600">
                <a:cs typeface="ヒラギノ角ゴ Pro W3"/>
              </a:rPr>
            </a:br>
            <a:r>
              <a:rPr lang="en-US" sz="1600">
                <a:cs typeface="ヒラギノ角ゴ Pro W3"/>
              </a:rPr>
              <a:t>(Gutschi)</a:t>
            </a:r>
          </a:p>
        </p:txBody>
      </p:sp>
      <p:grpSp>
        <p:nvGrpSpPr>
          <p:cNvPr id="208988" name="Group 92"/>
          <p:cNvGrpSpPr>
            <a:grpSpLocks/>
          </p:cNvGrpSpPr>
          <p:nvPr/>
        </p:nvGrpSpPr>
        <p:grpSpPr bwMode="auto">
          <a:xfrm>
            <a:off x="3851275" y="4071938"/>
            <a:ext cx="2620963" cy="1157287"/>
            <a:chOff x="2426" y="2565"/>
            <a:chExt cx="1651" cy="729"/>
          </a:xfrm>
        </p:grpSpPr>
        <p:sp>
          <p:nvSpPr>
            <p:cNvPr id="35873" name="Oval 93"/>
            <p:cNvSpPr>
              <a:spLocks noChangeArrowheads="1"/>
            </p:cNvSpPr>
            <p:nvPr/>
          </p:nvSpPr>
          <p:spPr bwMode="auto">
            <a:xfrm>
              <a:off x="3159" y="2750"/>
              <a:ext cx="136" cy="1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>
                <a:cs typeface="ヒラギノ角ゴ Pro W3"/>
              </a:endParaRPr>
            </a:p>
          </p:txBody>
        </p:sp>
        <p:sp>
          <p:nvSpPr>
            <p:cNvPr id="35874" name="Oval 94"/>
            <p:cNvSpPr>
              <a:spLocks noChangeArrowheads="1"/>
            </p:cNvSpPr>
            <p:nvPr/>
          </p:nvSpPr>
          <p:spPr bwMode="auto">
            <a:xfrm>
              <a:off x="3159" y="2931"/>
              <a:ext cx="136" cy="1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>
                <a:cs typeface="ヒラギノ角ゴ Pro W3"/>
              </a:endParaRPr>
            </a:p>
          </p:txBody>
        </p:sp>
        <p:sp>
          <p:nvSpPr>
            <p:cNvPr id="35875" name="Oval 95"/>
            <p:cNvSpPr>
              <a:spLocks noChangeArrowheads="1"/>
            </p:cNvSpPr>
            <p:nvPr/>
          </p:nvSpPr>
          <p:spPr bwMode="auto">
            <a:xfrm>
              <a:off x="3023" y="2840"/>
              <a:ext cx="136" cy="1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>
                <a:cs typeface="ヒラギノ角ゴ Pro W3"/>
              </a:endParaRPr>
            </a:p>
          </p:txBody>
        </p:sp>
        <p:sp>
          <p:nvSpPr>
            <p:cNvPr id="35876" name="Text Box 96"/>
            <p:cNvSpPr txBox="1">
              <a:spLocks noChangeArrowheads="1"/>
            </p:cNvSpPr>
            <p:nvPr/>
          </p:nvSpPr>
          <p:spPr bwMode="auto">
            <a:xfrm>
              <a:off x="2426" y="2840"/>
              <a:ext cx="67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1600">
                  <a:cs typeface="ヒラギノ角ゴ Pro W3"/>
                </a:rPr>
                <a:t>ELOD </a:t>
              </a:r>
              <a:br>
                <a:rPr lang="en-US" sz="1600">
                  <a:cs typeface="ヒラギノ角ゴ Pro W3"/>
                </a:rPr>
              </a:br>
              <a:r>
                <a:rPr lang="en-US" sz="1600">
                  <a:cs typeface="ヒラギノ角ゴ Pro W3"/>
                </a:rPr>
                <a:t>(Johnsson)</a:t>
              </a:r>
            </a:p>
          </p:txBody>
        </p:sp>
        <p:sp>
          <p:nvSpPr>
            <p:cNvPr id="35877" name="Text Box 97"/>
            <p:cNvSpPr txBox="1">
              <a:spLocks noChangeArrowheads="1"/>
            </p:cNvSpPr>
            <p:nvPr/>
          </p:nvSpPr>
          <p:spPr bwMode="auto">
            <a:xfrm>
              <a:off x="3288" y="2928"/>
              <a:ext cx="62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cs typeface="ヒラギノ角ゴ Pro W3"/>
                </a:rPr>
                <a:t>EuroMM </a:t>
              </a:r>
              <a:br>
                <a:rPr lang="en-US" sz="1600">
                  <a:cs typeface="ヒラギノ角ゴ Pro W3"/>
                </a:rPr>
              </a:br>
              <a:r>
                <a:rPr lang="en-US" sz="1600">
                  <a:cs typeface="ヒラギノ角ゴ Pro W3"/>
                </a:rPr>
                <a:t>(Reiter)</a:t>
              </a:r>
            </a:p>
          </p:txBody>
        </p:sp>
        <p:sp>
          <p:nvSpPr>
            <p:cNvPr id="35878" name="Text Box 98"/>
            <p:cNvSpPr txBox="1">
              <a:spLocks noChangeArrowheads="1"/>
            </p:cNvSpPr>
            <p:nvPr/>
          </p:nvSpPr>
          <p:spPr bwMode="auto">
            <a:xfrm>
              <a:off x="3061" y="2565"/>
              <a:ext cx="101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>
                  <a:cs typeface="ヒラギノ角ゴ Pro W3"/>
                </a:rPr>
                <a:t>Pan-Euro TIMES</a:t>
              </a:r>
              <a:br>
                <a:rPr lang="en-US" sz="1600">
                  <a:cs typeface="ヒラギノ角ゴ Pro W3"/>
                </a:rPr>
              </a:br>
              <a:r>
                <a:rPr lang="en-US" sz="1600">
                  <a:cs typeface="ヒラギノ角ゴ Pro W3"/>
                </a:rPr>
                <a:t>(Blesl)</a:t>
              </a:r>
            </a:p>
          </p:txBody>
        </p:sp>
      </p:grpSp>
      <p:sp>
        <p:nvSpPr>
          <p:cNvPr id="208958" name="Oval 62"/>
          <p:cNvSpPr>
            <a:spLocks noChangeArrowheads="1"/>
          </p:cNvSpPr>
          <p:nvPr/>
        </p:nvSpPr>
        <p:spPr bwMode="auto">
          <a:xfrm>
            <a:off x="2700338" y="37893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208996" name="Text Box 100"/>
          <p:cNvSpPr txBox="1">
            <a:spLocks noChangeArrowheads="1"/>
          </p:cNvSpPr>
          <p:nvPr/>
        </p:nvSpPr>
        <p:spPr bwMode="auto">
          <a:xfrm>
            <a:off x="1884363" y="3789363"/>
            <a:ext cx="8874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cs typeface="ヒラギノ角ゴ Pro W3"/>
              </a:rPr>
              <a:t>REBUS </a:t>
            </a:r>
            <a:br>
              <a:rPr lang="en-US" sz="1600">
                <a:cs typeface="ヒラギノ角ゴ Pro W3"/>
              </a:rPr>
            </a:br>
            <a:r>
              <a:rPr lang="en-US" sz="1600">
                <a:cs typeface="ヒラギノ角ゴ Pro W3"/>
              </a:rPr>
              <a:t>(Voogt)</a:t>
            </a:r>
          </a:p>
        </p:txBody>
      </p:sp>
      <p:sp>
        <p:nvSpPr>
          <p:cNvPr id="35866" name="Oval 50"/>
          <p:cNvSpPr>
            <a:spLocks noChangeArrowheads="1"/>
          </p:cNvSpPr>
          <p:nvPr/>
        </p:nvSpPr>
        <p:spPr bwMode="auto">
          <a:xfrm>
            <a:off x="3205163" y="3357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35867" name="Rectangle 103"/>
          <p:cNvSpPr>
            <a:spLocks noChangeArrowheads="1"/>
          </p:cNvSpPr>
          <p:nvPr/>
        </p:nvSpPr>
        <p:spPr bwMode="auto">
          <a:xfrm>
            <a:off x="1619250" y="144463"/>
            <a:ext cx="716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US" sz="2600" b="1">
                <a:solidFill>
                  <a:srgbClr val="606060"/>
                </a:solidFill>
                <a:latin typeface="Arial Narrow" pitchFamily="34" charset="0"/>
                <a:cs typeface="ヒラギノ角ゴ Pro W3"/>
              </a:rPr>
              <a:t>European electricity modelling approaches</a:t>
            </a:r>
          </a:p>
        </p:txBody>
      </p:sp>
      <p:sp>
        <p:nvSpPr>
          <p:cNvPr id="35868" name="Rectangle 10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35869" name="Oval 105"/>
          <p:cNvSpPr>
            <a:spLocks noChangeArrowheads="1"/>
          </p:cNvSpPr>
          <p:nvPr/>
        </p:nvSpPr>
        <p:spPr bwMode="auto">
          <a:xfrm>
            <a:off x="2901950" y="249078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35870" name="Text Box 106"/>
          <p:cNvSpPr txBox="1">
            <a:spLocks noChangeArrowheads="1"/>
          </p:cNvSpPr>
          <p:nvPr/>
        </p:nvSpPr>
        <p:spPr bwMode="auto">
          <a:xfrm>
            <a:off x="3059113" y="2420938"/>
            <a:ext cx="850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cs typeface="ヒラギノ角ゴ Pro W3"/>
              </a:rPr>
              <a:t>Prognos</a:t>
            </a:r>
          </a:p>
        </p:txBody>
      </p:sp>
      <p:sp>
        <p:nvSpPr>
          <p:cNvPr id="67" name="Text Box 39"/>
          <p:cNvSpPr txBox="1">
            <a:spLocks noChangeArrowheads="1"/>
          </p:cNvSpPr>
          <p:nvPr/>
        </p:nvSpPr>
        <p:spPr bwMode="auto">
          <a:xfrm>
            <a:off x="323850" y="5908675"/>
            <a:ext cx="8640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Arial Narrow" pitchFamily="34" charset="0"/>
                <a:cs typeface="ヒラギノ角ゴ Pro W3"/>
              </a:rPr>
              <a:t>Representation of Switzerland highly aggregated</a:t>
            </a:r>
          </a:p>
        </p:txBody>
      </p:sp>
      <p:sp>
        <p:nvSpPr>
          <p:cNvPr id="70" name="Rectangle 69"/>
          <p:cNvSpPr/>
          <p:nvPr/>
        </p:nvSpPr>
        <p:spPr>
          <a:xfrm>
            <a:off x="5292725" y="5876925"/>
            <a:ext cx="3671888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600" i="1" dirty="0">
                <a:solidFill>
                  <a:srgbClr val="237FFC"/>
                </a:solidFill>
                <a:latin typeface="+mj-lt"/>
                <a:ea typeface="ヒラギノ角ゴ Pro W3" charset="-128"/>
                <a:cs typeface="+mn-cs"/>
              </a:rPr>
              <a:t> “ELECTRA Kick-off meeting - CROSSTEM”, H. </a:t>
            </a:r>
            <a:r>
              <a:rPr lang="en-US" sz="1600" i="1" dirty="0" err="1">
                <a:solidFill>
                  <a:srgbClr val="237FFC"/>
                </a:solidFill>
                <a:latin typeface="+mj-lt"/>
                <a:ea typeface="ヒラギノ角ゴ Pro W3" charset="-128"/>
                <a:cs typeface="+mn-cs"/>
              </a:rPr>
              <a:t>Turton</a:t>
            </a:r>
            <a:r>
              <a:rPr lang="en-US" sz="1600" i="1" dirty="0">
                <a:solidFill>
                  <a:srgbClr val="237FFC"/>
                </a:solidFill>
                <a:latin typeface="+mj-lt"/>
                <a:ea typeface="ヒラギノ角ゴ Pro W3" charset="-128"/>
                <a:cs typeface="+mn-cs"/>
              </a:rPr>
              <a:t> &amp; K. </a:t>
            </a:r>
            <a:r>
              <a:rPr lang="en-US" sz="1600" i="1" dirty="0" err="1">
                <a:solidFill>
                  <a:srgbClr val="237FFC"/>
                </a:solidFill>
                <a:latin typeface="+mj-lt"/>
                <a:ea typeface="ヒラギノ角ゴ Pro W3" charset="-128"/>
                <a:cs typeface="+mn-cs"/>
              </a:rPr>
              <a:t>Ramachandran</a:t>
            </a:r>
            <a:r>
              <a:rPr lang="en-US" sz="1600" i="1" dirty="0">
                <a:solidFill>
                  <a:srgbClr val="237FFC"/>
                </a:solidFill>
                <a:latin typeface="+mj-lt"/>
                <a:ea typeface="ヒラギノ角ゴ Pro W3" charset="-128"/>
                <a:cs typeface="+mn-cs"/>
              </a:rPr>
              <a:t> 19</a:t>
            </a:r>
            <a:r>
              <a:rPr lang="en-US" sz="1600" i="1" baseline="30000" dirty="0">
                <a:solidFill>
                  <a:srgbClr val="237FFC"/>
                </a:solidFill>
                <a:latin typeface="+mj-lt"/>
                <a:ea typeface="ヒラギノ角ゴ Pro W3" charset="-128"/>
                <a:cs typeface="+mn-cs"/>
              </a:rPr>
              <a:t>th</a:t>
            </a:r>
            <a:r>
              <a:rPr lang="en-US" sz="1600" i="1" dirty="0">
                <a:solidFill>
                  <a:srgbClr val="237FFC"/>
                </a:solidFill>
                <a:latin typeface="+mj-lt"/>
                <a:ea typeface="ヒラギノ角ゴ Pro W3" charset="-128"/>
                <a:cs typeface="+mn-cs"/>
              </a:rPr>
              <a:t> July 2011</a:t>
            </a:r>
            <a:endParaRPr lang="en-GB" sz="1600" i="1" dirty="0">
              <a:solidFill>
                <a:srgbClr val="237FFC"/>
              </a:solidFill>
              <a:latin typeface="+mj-lt"/>
              <a:ea typeface="ヒラギノ角ゴ Pro W3" charset="-128"/>
              <a:cs typeface="+mn-cs"/>
            </a:endParaRPr>
          </a:p>
        </p:txBody>
      </p:sp>
      <p:sp>
        <p:nvSpPr>
          <p:cNvPr id="64" name="Oval 16"/>
          <p:cNvSpPr>
            <a:spLocks noChangeArrowheads="1"/>
          </p:cNvSpPr>
          <p:nvPr/>
        </p:nvSpPr>
        <p:spPr bwMode="auto">
          <a:xfrm>
            <a:off x="5004048" y="254153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65" name="Text Box 50"/>
          <p:cNvSpPr txBox="1">
            <a:spLocks noChangeArrowheads="1"/>
          </p:cNvSpPr>
          <p:nvPr/>
        </p:nvSpPr>
        <p:spPr bwMode="auto">
          <a:xfrm>
            <a:off x="5219948" y="2420888"/>
            <a:ext cx="9797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cs typeface="ヒラギノ角ゴ Pro W3"/>
              </a:rPr>
              <a:t>ZEPHYR</a:t>
            </a:r>
            <a:r>
              <a:rPr lang="en-US" sz="1600" dirty="0">
                <a:cs typeface="ヒラギノ角ゴ Pro W3"/>
              </a:rPr>
              <a:t/>
            </a:r>
            <a:br>
              <a:rPr lang="en-US" sz="1600" dirty="0">
                <a:cs typeface="ヒラギノ角ゴ Pro W3"/>
              </a:rPr>
            </a:br>
            <a:r>
              <a:rPr lang="en-US" sz="1600" dirty="0" smtClean="0">
                <a:cs typeface="ヒラギノ角ゴ Pro W3"/>
              </a:rPr>
              <a:t>(</a:t>
            </a:r>
            <a:r>
              <a:rPr lang="en-US" sz="1600" dirty="0" err="1" smtClean="0">
                <a:cs typeface="ヒラギノ角ゴ Pro W3"/>
              </a:rPr>
              <a:t>Pöyry</a:t>
            </a:r>
            <a:r>
              <a:rPr lang="en-US" sz="1600" dirty="0" smtClean="0">
                <a:cs typeface="ヒラギノ角ゴ Pro W3"/>
              </a:rPr>
              <a:t>)</a:t>
            </a:r>
            <a:endParaRPr lang="en-US" sz="1600" dirty="0"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9760773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7.40741E-7 L 0.14028 -0.115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89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-57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0509 L 0.07482 -0.057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89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314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0.18247 -0.0844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8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-423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08351 -0.0634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89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317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21" grpId="0" animBg="1"/>
      <p:bldP spid="208933" grpId="0"/>
      <p:bldP spid="208934" grpId="0"/>
      <p:bldP spid="208958" grpId="0" animBg="1"/>
      <p:bldP spid="208996" grpId="0"/>
      <p:bldP spid="67" grpId="0"/>
      <p:bldP spid="67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Interconnectors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331" y="1078706"/>
            <a:ext cx="5114925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305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b="1" dirty="0">
                <a:solidFill>
                  <a:srgbClr val="0070C0"/>
                </a:solidFill>
                <a:latin typeface="Arial Narrow" pitchFamily="34" charset="0"/>
                <a:ea typeface="ヒラギノ角ゴ Pro W3"/>
                <a:cs typeface="Arial Narrow" pitchFamily="34" charset="0"/>
              </a:rPr>
              <a:t>Future demand pathways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Forecasting future electricity system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6792"/>
            <a:ext cx="48482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323850" y="6356091"/>
            <a:ext cx="8675688" cy="24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hangingPunct="0">
              <a:lnSpc>
                <a:spcPct val="110000"/>
              </a:lnSpc>
            </a:pP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Source</a:t>
            </a:r>
            <a:r>
              <a:rPr lang="en-US" sz="1600" i="1" dirty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: M. 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Densing, “</a:t>
            </a:r>
            <a:r>
              <a:rPr lang="en-US" sz="1600" i="1" dirty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Review 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of Swiss Electricity Scenarios 2050”, PSI (2014)</a:t>
            </a:r>
            <a:endParaRPr lang="de-CH" sz="1600" i="1" baseline="30000" dirty="0">
              <a:solidFill>
                <a:srgbClr val="237FFC"/>
              </a:solidFill>
              <a:latin typeface="Arial Narrow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929648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ELECTRA Project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279571"/>
            <a:ext cx="8532812" cy="489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6128312"/>
            <a:ext cx="8291264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18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3. “Coupling </a:t>
            </a:r>
            <a:r>
              <a:rPr lang="en-US" sz="1800" i="1" dirty="0" err="1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GENEWsIS</a:t>
            </a:r>
            <a:r>
              <a:rPr lang="en-US" sz="18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 and CROSSTEM-CH”, S. Maire, R. Pattupara, </a:t>
            </a:r>
            <a:r>
              <a:rPr lang="en-US" sz="1800" i="1" dirty="0" err="1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BfE</a:t>
            </a:r>
            <a:r>
              <a:rPr lang="en-US" sz="18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 </a:t>
            </a:r>
            <a:r>
              <a:rPr lang="en-US" sz="1800" i="1" dirty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Bern, </a:t>
            </a:r>
            <a:r>
              <a:rPr lang="en-US" sz="18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April 2014 </a:t>
            </a:r>
            <a:endParaRPr lang="de-CH" sz="1800" i="1" baseline="30000" dirty="0">
              <a:solidFill>
                <a:srgbClr val="237FFC"/>
              </a:solidFill>
              <a:latin typeface="Arial Narrow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798991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ELECTRA Project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971081"/>
            <a:ext cx="8532812" cy="55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9208" y="6272328"/>
            <a:ext cx="8291264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18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4. “Coupling </a:t>
            </a:r>
            <a:r>
              <a:rPr lang="en-US" sz="1800" i="1" dirty="0" err="1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GENEWsIS</a:t>
            </a:r>
            <a:r>
              <a:rPr lang="en-US" sz="18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 and CROSSTEM-CH”, S. Maire, R. Pattupara, </a:t>
            </a:r>
            <a:r>
              <a:rPr lang="en-US" sz="1800" i="1" dirty="0" err="1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BfE</a:t>
            </a:r>
            <a:r>
              <a:rPr lang="en-US" sz="18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 </a:t>
            </a:r>
            <a:r>
              <a:rPr lang="en-US" sz="1800" i="1" dirty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Bern, </a:t>
            </a:r>
            <a:r>
              <a:rPr lang="en-US" sz="18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April 2014 </a:t>
            </a:r>
            <a:endParaRPr lang="de-CH" sz="1800" i="1" baseline="30000" dirty="0">
              <a:solidFill>
                <a:srgbClr val="237FFC"/>
              </a:solidFill>
              <a:latin typeface="Arial Narrow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4571743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81922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endParaRPr lang="en-GB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8192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C7EA92F-8719-4B64-A68D-6D6852583552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8192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8192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F0B9D411-56BD-44A7-B363-8EB8C1F8B778}" type="slidenum">
              <a:rPr lang="de-DE" smtClean="0">
                <a:ea typeface="ヒラギノ角ゴ Pro W3"/>
                <a:cs typeface="ヒラギノ角ゴ Pro W3"/>
              </a:rPr>
              <a:pPr/>
              <a:t>52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2891281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sz="2400" b="1" dirty="0" smtClean="0">
                <a:solidFill>
                  <a:srgbClr val="0070C0"/>
                </a:solidFill>
                <a:latin typeface="Arial Narrow" pitchFamily="34" charset="0"/>
                <a:ea typeface="ヒラギノ角ゴ Pro W3"/>
                <a:cs typeface="Arial Narrow" pitchFamily="34" charset="0"/>
              </a:rPr>
              <a:t>Intermittency of renewable sources of electricity</a:t>
            </a:r>
          </a:p>
          <a:p>
            <a:pPr>
              <a:spcBef>
                <a:spcPct val="0"/>
              </a:spcBef>
            </a:pPr>
            <a:endParaRPr lang="en-GB" sz="2400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24578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r>
              <a:rPr lang="en-US" dirty="0">
                <a:latin typeface="Arial Narrow" pitchFamily="34" charset="0"/>
                <a:ea typeface="ヒラギノ角ゴ Pro W3"/>
                <a:cs typeface="Arial Narrow" pitchFamily="34" charset="0"/>
              </a:rPr>
              <a:t>Forecasting future electricity system – Supply options</a:t>
            </a:r>
            <a:endParaRPr lang="en-GB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074C98-7474-48DB-9827-87DC8D6140B1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52F97824-ECAF-4E29-BCD2-344650609373}" type="slidenum">
              <a:rPr lang="de-DE" smtClean="0">
                <a:ea typeface="ヒラギノ角ゴ Pro W3"/>
                <a:cs typeface="ヒラギノ角ゴ Pro W3"/>
              </a:rPr>
              <a:pPr/>
              <a:t>53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622425"/>
            <a:ext cx="8575675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932832" y="6165304"/>
            <a:ext cx="7893668" cy="27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0" hangingPunct="0">
              <a:lnSpc>
                <a:spcPct val="110000"/>
              </a:lnSpc>
            </a:pPr>
            <a:r>
              <a:rPr lang="en-US" sz="1600" i="1" dirty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Source: 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“Documentation on the development of the STEM-E model”, PSI (2011)</a:t>
            </a:r>
            <a:endParaRPr lang="de-CH" sz="1600" i="1" baseline="30000" dirty="0">
              <a:solidFill>
                <a:srgbClr val="237FFC"/>
              </a:solidFill>
              <a:latin typeface="Arial Narrow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0446240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itchFamily="34" charset="0"/>
                <a:ea typeface="ヒラギノ角ゴ Pro W3"/>
                <a:cs typeface="Arial Narrow" pitchFamily="34" charset="0"/>
              </a:rPr>
              <a:t>Forecasting future electricity system – Supply options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5586983" cy="463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06388" y="900113"/>
            <a:ext cx="8532812" cy="56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sz="2400" b="1" kern="0" dirty="0" smtClean="0">
                <a:solidFill>
                  <a:srgbClr val="0070C0"/>
                </a:solidFill>
                <a:latin typeface="Arial Narrow" pitchFamily="34" charset="0"/>
                <a:ea typeface="ヒラギノ角ゴ Pro W3"/>
                <a:cs typeface="Arial Narrow" pitchFamily="34" charset="0"/>
              </a:rPr>
              <a:t>Renewable resource potentials</a:t>
            </a:r>
          </a:p>
          <a:p>
            <a:pPr>
              <a:spcBef>
                <a:spcPct val="0"/>
              </a:spcBef>
            </a:pPr>
            <a:endParaRPr lang="en-GB" sz="2400" kern="0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323850" y="6356091"/>
            <a:ext cx="8675688" cy="24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hangingPunct="0">
              <a:lnSpc>
                <a:spcPct val="110000"/>
              </a:lnSpc>
            </a:pP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Source</a:t>
            </a:r>
            <a:r>
              <a:rPr lang="en-US" sz="1600" i="1" dirty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: M. 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Densing, “</a:t>
            </a:r>
            <a:r>
              <a:rPr lang="en-US" sz="1600" i="1" dirty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Review 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of Swiss Electricity Scenarios 2050”, PSI (2014)</a:t>
            </a:r>
            <a:endParaRPr lang="de-CH" sz="1600" i="1" baseline="30000" dirty="0">
              <a:solidFill>
                <a:srgbClr val="237FFC"/>
              </a:solidFill>
              <a:latin typeface="Arial Narrow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994649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323850" y="908050"/>
            <a:ext cx="8712646" cy="216091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 charset="0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>
              <a:defRPr/>
            </a:pPr>
            <a:r>
              <a:rPr lang="en-GB" sz="2400" b="1" kern="0" dirty="0" smtClean="0">
                <a:solidFill>
                  <a:srgbClr val="0070C0"/>
                </a:solidFill>
              </a:rPr>
              <a:t>Electricity generation mix (CH) – CROSSTEM-CH vs CROSSTEM</a:t>
            </a:r>
          </a:p>
          <a:p>
            <a:pPr>
              <a:defRPr/>
            </a:pPr>
            <a:endParaRPr lang="en-GB" sz="2400" kern="0" dirty="0" smtClean="0"/>
          </a:p>
          <a:p>
            <a:pPr>
              <a:defRPr/>
            </a:pPr>
            <a:endParaRPr lang="en-GB" sz="2400" kern="0" dirty="0"/>
          </a:p>
        </p:txBody>
      </p:sp>
      <p:sp>
        <p:nvSpPr>
          <p:cNvPr id="47106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r>
              <a:rPr lang="en-GB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Aggregated Results</a:t>
            </a:r>
          </a:p>
        </p:txBody>
      </p:sp>
      <p:sp>
        <p:nvSpPr>
          <p:cNvPr id="4710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7334D92-269A-4B23-BD58-8687F08B06D8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4710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4710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17C26C8C-704C-4612-A73A-62BB0DEEC7A3}" type="slidenum">
              <a:rPr lang="de-DE" smtClean="0">
                <a:ea typeface="ヒラギノ角ゴ Pro W3"/>
                <a:cs typeface="ヒラギノ角ゴ Pro W3"/>
              </a:rPr>
              <a:pPr/>
              <a:t>55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123728" y="1412776"/>
            <a:ext cx="0" cy="432048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65494" y="1412776"/>
            <a:ext cx="0" cy="432048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/>
          </p:nvPr>
        </p:nvGraphicFramePr>
        <p:xfrm>
          <a:off x="306388" y="900113"/>
          <a:ext cx="8532812" cy="5653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172292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8" y="2447867"/>
            <a:ext cx="8532812" cy="2557579"/>
          </a:xfrm>
        </p:spPr>
      </p:pic>
    </p:spTree>
    <p:extLst>
      <p:ext uri="{BB962C8B-B14F-4D97-AF65-F5344CB8AC3E}">
        <p14:creationId xmlns:p14="http://schemas.microsoft.com/office/powerpoint/2010/main" val="6700858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STEM-E vs CROSSTEM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  <p:pic>
        <p:nvPicPr>
          <p:cNvPr id="7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95" y="900113"/>
            <a:ext cx="5193398" cy="5653087"/>
          </a:xfrm>
        </p:spPr>
      </p:pic>
    </p:spTree>
    <p:extLst>
      <p:ext uri="{BB962C8B-B14F-4D97-AF65-F5344CB8AC3E}">
        <p14:creationId xmlns:p14="http://schemas.microsoft.com/office/powerpoint/2010/main" val="23675792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95" y="900113"/>
            <a:ext cx="5193397" cy="5653087"/>
          </a:xfrm>
        </p:spPr>
      </p:pic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4826739" y="3789040"/>
          <a:ext cx="1977509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CROSSTEM-CH vs CROSSTEM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95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34" y="1462179"/>
            <a:ext cx="8228920" cy="4528954"/>
          </a:xfrm>
        </p:spPr>
      </p:pic>
    </p:spTree>
    <p:extLst>
      <p:ext uri="{BB962C8B-B14F-4D97-AF65-F5344CB8AC3E}">
        <p14:creationId xmlns:p14="http://schemas.microsoft.com/office/powerpoint/2010/main" val="1194298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940425" y="1557338"/>
            <a:ext cx="3095625" cy="1151084"/>
          </a:xfrm>
          <a:prstGeom prst="rect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</p:spPr>
        <p:txBody>
          <a:bodyPr lIns="0" tIns="0" rIns="0" bIns="0">
            <a:spAutoFit/>
          </a:bodyPr>
          <a:lstStyle/>
          <a:p>
            <a:pPr marL="648000" indent="-285750" eaLnBrk="0" hangingPunct="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GB" sz="1700" dirty="0">
                <a:latin typeface="Arial Narrow"/>
                <a:ea typeface="ヒラギノ角ゴ Pro W3" charset="-128"/>
                <a:cs typeface="Arial Narrow"/>
              </a:rPr>
              <a:t>Cost implications of renewable / low carbon policy</a:t>
            </a:r>
          </a:p>
          <a:p>
            <a:pPr marL="648000" indent="-285750" eaLnBrk="0" hangingPunct="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GB" sz="1700" dirty="0">
                <a:latin typeface="Arial Narrow"/>
                <a:ea typeface="ヒラギノ角ゴ Pro W3" charset="-128"/>
                <a:cs typeface="Arial Narrow"/>
              </a:rPr>
              <a:t>Revenue from </a:t>
            </a:r>
            <a:r>
              <a:rPr lang="en-GB" sz="1700" dirty="0" smtClean="0">
                <a:latin typeface="Arial Narrow"/>
                <a:ea typeface="ヒラギノ角ゴ Pro W3" charset="-128"/>
                <a:cs typeface="Arial Narrow"/>
              </a:rPr>
              <a:t>trade</a:t>
            </a:r>
          </a:p>
          <a:p>
            <a:pPr marL="648000" indent="-285750" eaLnBrk="0" hangingPunct="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GB" sz="1700" dirty="0" smtClean="0">
                <a:latin typeface="Arial Narrow"/>
                <a:ea typeface="ヒラギノ角ゴ Pro W3" charset="-128"/>
                <a:cs typeface="Arial Narrow"/>
              </a:rPr>
              <a:t>Evolution of fuel prices</a:t>
            </a:r>
            <a:endParaRPr lang="en-GB" sz="1700" dirty="0">
              <a:latin typeface="Arial Narrow"/>
              <a:ea typeface="ヒラギノ角ゴ Pro W3" charset="-128"/>
              <a:cs typeface="Arial Narro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4868863"/>
            <a:ext cx="2665413" cy="576262"/>
          </a:xfrm>
          <a:prstGeom prst="rect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</p:spPr>
        <p:txBody>
          <a:bodyPr lIns="0" tIns="0" rIns="0" bIns="0">
            <a:spAutoFit/>
          </a:bodyPr>
          <a:lstStyle/>
          <a:p>
            <a:pPr marL="648000" indent="-285750" eaLnBrk="0" hangingPunct="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GB" sz="1700" dirty="0">
                <a:latin typeface="Arial Narrow"/>
                <a:ea typeface="ヒラギノ角ゴ Pro W3" charset="-128"/>
                <a:cs typeface="Arial Narrow"/>
              </a:rPr>
              <a:t>CO2 emission targets</a:t>
            </a:r>
          </a:p>
          <a:p>
            <a:pPr marL="648000" indent="-285750" eaLnBrk="0" hangingPunct="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GB" sz="1700" dirty="0">
                <a:latin typeface="Arial Narrow"/>
                <a:ea typeface="ヒラギノ角ゴ Pro W3" charset="-128"/>
                <a:cs typeface="Arial Narrow"/>
              </a:rPr>
              <a:t>Expansion of Gas plants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750" y="4581525"/>
            <a:ext cx="2303463" cy="1438275"/>
          </a:xfrm>
          <a:prstGeom prst="rect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</p:spPr>
        <p:txBody>
          <a:bodyPr lIns="0" tIns="0" rIns="0" bIns="0">
            <a:spAutoFit/>
          </a:bodyPr>
          <a:lstStyle/>
          <a:p>
            <a:pPr marL="285750" indent="-285750" eaLnBrk="0" hangingPunct="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GB" sz="1700" dirty="0">
                <a:latin typeface="Arial Narrow"/>
                <a:ea typeface="ヒラギノ角ゴ Pro W3" charset="-128"/>
                <a:cs typeface="Arial Narrow"/>
              </a:rPr>
              <a:t>Balancing supply and demand</a:t>
            </a:r>
          </a:p>
          <a:p>
            <a:pPr marL="285750" indent="-285750" eaLnBrk="0" hangingPunct="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GB" sz="1700" dirty="0">
                <a:latin typeface="Arial Narrow"/>
                <a:ea typeface="ヒラギノ角ゴ Pro W3" charset="-128"/>
                <a:cs typeface="Arial Narrow"/>
              </a:rPr>
              <a:t>Intermittent nature of renewables</a:t>
            </a:r>
          </a:p>
          <a:p>
            <a:pPr marL="285750" indent="-285750" eaLnBrk="0" hangingPunct="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GB" sz="1700" dirty="0">
                <a:latin typeface="Arial Narrow"/>
                <a:ea typeface="ヒラギノ角ゴ Pro W3" charset="-128"/>
                <a:cs typeface="Arial Narrow"/>
              </a:rPr>
              <a:t>Electricity imports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750" y="1125538"/>
            <a:ext cx="2303463" cy="1725612"/>
          </a:xfrm>
          <a:prstGeom prst="rect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en-GB" sz="1700" dirty="0">
                <a:latin typeface="Arial Narrow"/>
                <a:ea typeface="ヒラギノ角ゴ Pro W3" charset="-128"/>
                <a:cs typeface="Arial Narrow"/>
              </a:rPr>
              <a:t>Developments in Europe</a:t>
            </a:r>
          </a:p>
          <a:p>
            <a:pPr marL="285750" indent="-285750" eaLnBrk="0" hangingPunct="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GB" sz="1700" dirty="0">
                <a:latin typeface="Arial Narrow"/>
                <a:ea typeface="ヒラギノ角ゴ Pro W3" charset="-128"/>
                <a:cs typeface="Arial Narrow"/>
              </a:rPr>
              <a:t>Integration of intermittent Renewables</a:t>
            </a:r>
          </a:p>
          <a:p>
            <a:pPr marL="285750" indent="-285750" eaLnBrk="0" hangingPunct="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GB" sz="1700" dirty="0">
                <a:latin typeface="Arial Narrow"/>
                <a:ea typeface="ヒラギノ角ゴ Pro W3" charset="-128"/>
                <a:cs typeface="Arial Narrow"/>
              </a:rPr>
              <a:t>Nuclear phase-out?</a:t>
            </a:r>
          </a:p>
          <a:p>
            <a:pPr marL="285750" indent="-285750" eaLnBrk="0" hangingPunct="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GB" sz="1700" dirty="0">
                <a:latin typeface="Arial Narrow"/>
                <a:ea typeface="ヒラギノ角ゴ Pro W3" charset="-128"/>
                <a:cs typeface="Arial Narrow"/>
              </a:rPr>
              <a:t>CO</a:t>
            </a:r>
            <a:r>
              <a:rPr lang="en-GB" sz="1700" baseline="-25000" dirty="0">
                <a:latin typeface="Arial Narrow"/>
                <a:ea typeface="ヒラギノ角ゴ Pro W3" charset="-128"/>
                <a:cs typeface="Arial Narrow"/>
              </a:rPr>
              <a:t>2</a:t>
            </a:r>
            <a:r>
              <a:rPr lang="en-GB" sz="1700" dirty="0">
                <a:latin typeface="Arial Narrow"/>
                <a:ea typeface="ヒラギノ角ゴ Pro W3" charset="-128"/>
                <a:cs typeface="Arial Narrow"/>
              </a:rPr>
              <a:t> emission targets</a:t>
            </a:r>
          </a:p>
          <a:p>
            <a:pPr marL="285750" indent="-285750" eaLnBrk="0" hangingPunct="0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GB" sz="1700" dirty="0">
                <a:latin typeface="Arial Narrow"/>
                <a:ea typeface="ヒラギノ角ゴ Pro W3" charset="-128"/>
                <a:cs typeface="Arial Narrow"/>
              </a:rPr>
              <a:t>Gas imports</a:t>
            </a:r>
          </a:p>
        </p:txBody>
      </p:sp>
      <p:sp>
        <p:nvSpPr>
          <p:cNvPr id="22533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r>
              <a:rPr lang="en-US" dirty="0" smtClean="0">
                <a:latin typeface="Arial Narrow" pitchFamily="34" charset="0"/>
                <a:ea typeface="ヒラギノ角ゴ Pro W3"/>
                <a:cs typeface="Arial Narrow" pitchFamily="34" charset="0"/>
              </a:rPr>
              <a:t>Forecasting future electricity system – Supply options</a:t>
            </a:r>
            <a:endParaRPr lang="en-GB" dirty="0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2253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12BB30-59FE-4BA2-904A-648809FDE8A1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22535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2253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6211AC74-05FC-4AA4-B6FB-1B992E5455AF}" type="slidenum">
              <a:rPr lang="de-DE" smtClean="0">
                <a:ea typeface="ヒラギノ角ゴ Pro W3"/>
                <a:cs typeface="ヒラギノ角ゴ Pro W3"/>
              </a:rPr>
              <a:pPr/>
              <a:t>6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619250" y="1604963"/>
            <a:ext cx="5383213" cy="3768725"/>
            <a:chOff x="1619672" y="1604449"/>
            <a:chExt cx="5382791" cy="3768767"/>
          </a:xfrm>
        </p:grpSpPr>
        <p:sp>
          <p:nvSpPr>
            <p:cNvPr id="9" name="Donut 8"/>
            <p:cNvSpPr/>
            <p:nvPr/>
          </p:nvSpPr>
          <p:spPr>
            <a:xfrm>
              <a:off x="2411773" y="1604449"/>
              <a:ext cx="3814463" cy="3768767"/>
            </a:xfrm>
            <a:prstGeom prst="donut">
              <a:avLst>
                <a:gd name="adj" fmla="val 6528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graphicFrame>
          <p:nvGraphicFramePr>
            <p:cNvPr id="8" name="Diagram 7"/>
            <p:cNvGraphicFramePr/>
            <p:nvPr/>
          </p:nvGraphicFramePr>
          <p:xfrm>
            <a:off x="1619672" y="1772816"/>
            <a:ext cx="5382791" cy="343068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36" y="900113"/>
            <a:ext cx="6388315" cy="565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81922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endParaRPr lang="en-GB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8192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C7EA92F-8719-4B64-A68D-6D6852583552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8192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8192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F0B9D411-56BD-44A7-B363-8EB8C1F8B778}" type="slidenum">
              <a:rPr lang="de-DE" smtClean="0">
                <a:ea typeface="ヒラギノ角ゴ Pro W3"/>
                <a:cs typeface="ヒラギノ角ゴ Pro W3"/>
              </a:rPr>
              <a:pPr/>
              <a:t>61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07950" y="692150"/>
            <a:ext cx="8856663" cy="1963738"/>
          </a:xfrm>
          <a:prstGeom prst="ellipse">
            <a:avLst/>
          </a:prstGeom>
          <a:solidFill>
            <a:srgbClr val="FF0000">
              <a:alpha val="1803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>
                <a:cs typeface="ヒラギノ角ゴ Pro W3"/>
              </a:rPr>
              <a:t>Exogenous inputs to TIMES</a:t>
            </a:r>
          </a:p>
        </p:txBody>
      </p:sp>
      <p:sp>
        <p:nvSpPr>
          <p:cNvPr id="40962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r>
              <a:rPr lang="en-GB" smtClean="0">
                <a:latin typeface="Arial Narrow" pitchFamily="34" charset="0"/>
                <a:ea typeface="ヒラギノ角ゴ Pro W3"/>
                <a:cs typeface="Arial Narrow" pitchFamily="34" charset="0"/>
              </a:rPr>
              <a:t>TIMES modelling framework</a:t>
            </a:r>
          </a:p>
        </p:txBody>
      </p:sp>
      <p:sp>
        <p:nvSpPr>
          <p:cNvPr id="409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37DE45-7ECC-498E-AC90-7F2345E001AB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409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409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E444AF2F-9628-4DDB-B3F5-F3ACBF4B7807}" type="slidenum">
              <a:rPr lang="de-DE" smtClean="0">
                <a:ea typeface="ヒラギノ角ゴ Pro W3"/>
                <a:cs typeface="ヒラギノ角ゴ Pro W3"/>
              </a:rPr>
              <a:pPr/>
              <a:t>62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</p:nvPr>
        </p:nvGraphicFramePr>
        <p:xfrm>
          <a:off x="323850" y="908050"/>
          <a:ext cx="2663825" cy="2657475"/>
        </p:xfrm>
        <a:graphic>
          <a:graphicData uri="http://schemas.openxmlformats.org/drawingml/2006/table">
            <a:tbl>
              <a:tblPr/>
              <a:tblGrid>
                <a:gridCol w="266382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Demands and Parameters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End-use demands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Demand elasticity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Energy (materials) prices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Reserve supply curves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Other parameters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Discount rate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Time period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Time slices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ontent Placeholder 1"/>
          <p:cNvGraphicFramePr>
            <a:graphicFrameLocks noGrp="1"/>
          </p:cNvGraphicFramePr>
          <p:nvPr/>
        </p:nvGraphicFramePr>
        <p:xfrm>
          <a:off x="3203575" y="908050"/>
          <a:ext cx="2663825" cy="1011555"/>
        </p:xfrm>
        <a:graphic>
          <a:graphicData uri="http://schemas.openxmlformats.org/drawingml/2006/table">
            <a:tbl>
              <a:tblPr/>
              <a:tblGrid>
                <a:gridCol w="266382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Technology database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Techno-economic attributes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Content Placeholder 1"/>
          <p:cNvGraphicFramePr>
            <a:graphicFrameLocks noGrp="1"/>
          </p:cNvGraphicFramePr>
          <p:nvPr/>
        </p:nvGraphicFramePr>
        <p:xfrm>
          <a:off x="6084888" y="908050"/>
          <a:ext cx="2663825" cy="1560195"/>
        </p:xfrm>
        <a:graphic>
          <a:graphicData uri="http://schemas.openxmlformats.org/drawingml/2006/table">
            <a:tbl>
              <a:tblPr/>
              <a:tblGrid>
                <a:gridCol w="266382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Environmental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Emission coefficients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Targets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Taxes, subsidies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Sectors’ measures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901783" y="2132856"/>
            <a:ext cx="134043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ヒラギノ角ゴ Pro W3" charset="-128"/>
                <a:cs typeface="+mn-cs"/>
              </a:rPr>
              <a:t>TIMES</a:t>
            </a:r>
          </a:p>
        </p:txBody>
      </p:sp>
      <p:sp>
        <p:nvSpPr>
          <p:cNvPr id="40991" name="Right Arrow 10"/>
          <p:cNvSpPr>
            <a:spLocks noChangeArrowheads="1"/>
          </p:cNvSpPr>
          <p:nvPr/>
        </p:nvSpPr>
        <p:spPr bwMode="auto">
          <a:xfrm>
            <a:off x="3103563" y="2205038"/>
            <a:ext cx="747712" cy="360362"/>
          </a:xfrm>
          <a:prstGeom prst="rightArrow">
            <a:avLst>
              <a:gd name="adj1" fmla="val 50000"/>
              <a:gd name="adj2" fmla="val 4993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40992" name="Right Arrow 11"/>
          <p:cNvSpPr>
            <a:spLocks noChangeArrowheads="1"/>
          </p:cNvSpPr>
          <p:nvPr/>
        </p:nvSpPr>
        <p:spPr bwMode="auto">
          <a:xfrm rot="10800000">
            <a:off x="5292725" y="2205038"/>
            <a:ext cx="747713" cy="360362"/>
          </a:xfrm>
          <a:prstGeom prst="rightArrow">
            <a:avLst>
              <a:gd name="adj1" fmla="val 50000"/>
              <a:gd name="adj2" fmla="val 4993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graphicFrame>
        <p:nvGraphicFramePr>
          <p:cNvPr id="14" name="Content Placeholder 1"/>
          <p:cNvGraphicFramePr>
            <a:graphicFrameLocks noGrp="1"/>
          </p:cNvGraphicFramePr>
          <p:nvPr/>
        </p:nvGraphicFramePr>
        <p:xfrm>
          <a:off x="1835150" y="3716338"/>
          <a:ext cx="5400675" cy="2657475"/>
        </p:xfrm>
        <a:graphic>
          <a:graphicData uri="http://schemas.openxmlformats.org/drawingml/2006/table">
            <a:tbl>
              <a:tblPr/>
              <a:tblGrid>
                <a:gridCol w="540067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Output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Technology Investments and annual activities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Emission trajectories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Adjusted demands for energy services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Marginal prices of energy commodities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Imports / Exports of energy and emission permits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Total discounted system cost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ヒラギノ角ゴ Pro W3"/>
                          <a:cs typeface="ヒラギノ角ゴ Pro W3"/>
                        </a:rPr>
                        <a:t>The least cost solution to satisfy energy service demands and constraints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41001" name="Down Arrow 15"/>
          <p:cNvSpPr>
            <a:spLocks noChangeArrowheads="1"/>
          </p:cNvSpPr>
          <p:nvPr/>
        </p:nvSpPr>
        <p:spPr bwMode="auto">
          <a:xfrm>
            <a:off x="4284663" y="2708275"/>
            <a:ext cx="503237" cy="1008063"/>
          </a:xfrm>
          <a:prstGeom prst="downArrow">
            <a:avLst>
              <a:gd name="adj1" fmla="val 50000"/>
              <a:gd name="adj2" fmla="val 50079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41002" name="Down Arrow 16"/>
          <p:cNvSpPr>
            <a:spLocks noChangeArrowheads="1"/>
          </p:cNvSpPr>
          <p:nvPr/>
        </p:nvSpPr>
        <p:spPr bwMode="auto">
          <a:xfrm>
            <a:off x="4427538" y="1916113"/>
            <a:ext cx="288925" cy="2174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258888" y="3716338"/>
            <a:ext cx="6769100" cy="2233612"/>
          </a:xfrm>
          <a:prstGeom prst="ellipse">
            <a:avLst/>
          </a:prstGeom>
          <a:solidFill>
            <a:srgbClr val="FFFF00">
              <a:alpha val="2117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>
                <a:cs typeface="ヒラギノ角ゴ Pro W3"/>
              </a:rPr>
              <a:t>Outputs from TIMES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284663" y="6308725"/>
            <a:ext cx="4859337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sz="1600" i="1" dirty="0">
                <a:solidFill>
                  <a:srgbClr val="237FFC"/>
                </a:solidFill>
                <a:latin typeface="+mj-lt"/>
                <a:ea typeface="ヒラギノ角ゴ Pro W3" charset="-128"/>
                <a:cs typeface="+mn-cs"/>
              </a:rPr>
              <a:t>ETSAP Training Course, IEA Paris, 12-14 June 2013</a:t>
            </a:r>
            <a:endParaRPr lang="en-GB" sz="1600" i="1" dirty="0">
              <a:solidFill>
                <a:srgbClr val="237FFC"/>
              </a:solidFill>
              <a:latin typeface="+mj-lt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0474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82946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endParaRPr lang="en-GB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8294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9A1F75-AE7B-44AB-A745-670F52D7718C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8294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8294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DAB9D42C-79EB-4493-A79A-9288EEB9388A}" type="slidenum">
              <a:rPr lang="de-DE" smtClean="0">
                <a:ea typeface="ヒラギノ角ゴ Pro W3"/>
                <a:cs typeface="ヒラギノ角ゴ Pro W3"/>
              </a:rPr>
              <a:pPr/>
              <a:t>63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pic>
        <p:nvPicPr>
          <p:cNvPr id="829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08050"/>
            <a:ext cx="85852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>
                <a:latin typeface="Arial Narrow" pitchFamily="34" charset="0"/>
                <a:ea typeface="ヒラギノ角ゴ Pro W3"/>
                <a:cs typeface="Arial Narrow" pitchFamily="34" charset="0"/>
              </a:rPr>
              <a:t>TIMES Framework</a:t>
            </a:r>
          </a:p>
        </p:txBody>
      </p:sp>
      <p:sp>
        <p:nvSpPr>
          <p:cNvPr id="1087" name="AutoShape 3"/>
          <p:cNvSpPr>
            <a:spLocks noChangeArrowheads="1"/>
          </p:cNvSpPr>
          <p:nvPr/>
        </p:nvSpPr>
        <p:spPr bwMode="auto">
          <a:xfrm>
            <a:off x="3214688" y="2133600"/>
            <a:ext cx="4391025" cy="2879725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1088" name="Rectangle 4"/>
          <p:cNvSpPr>
            <a:spLocks noChangeArrowheads="1"/>
          </p:cNvSpPr>
          <p:nvPr/>
        </p:nvSpPr>
        <p:spPr bwMode="auto">
          <a:xfrm>
            <a:off x="34925" y="549275"/>
            <a:ext cx="842486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GB" sz="2200" b="1">
                <a:solidFill>
                  <a:srgbClr val="0000FF"/>
                </a:solidFill>
                <a:latin typeface="Arial Narrow" pitchFamily="34" charset="0"/>
                <a:cs typeface="ヒラギノ角ゴ Pro W3"/>
              </a:rPr>
              <a:t>Linear programming (LP) model</a:t>
            </a:r>
          </a:p>
        </p:txBody>
      </p:sp>
      <p:graphicFrame>
        <p:nvGraphicFramePr>
          <p:cNvPr id="1084" name="Object 60"/>
          <p:cNvGraphicFramePr>
            <a:graphicFrameLocks noChangeAspect="1"/>
          </p:cNvGraphicFramePr>
          <p:nvPr/>
        </p:nvGraphicFramePr>
        <p:xfrm>
          <a:off x="4027488" y="2852738"/>
          <a:ext cx="3482975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Formel" r:id="rId3" imgW="2794000" imgH="2057400" progId="Equation.3">
                  <p:embed/>
                </p:oleObj>
              </mc:Choice>
              <mc:Fallback>
                <p:oleObj name="Formel" r:id="rId3" imgW="2794000" imgH="2057400" progId="Equation.3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8614"/>
                      <a:stretch>
                        <a:fillRect/>
                      </a:stretch>
                    </p:blipFill>
                    <p:spPr bwMode="auto">
                      <a:xfrm>
                        <a:off x="4027488" y="2852738"/>
                        <a:ext cx="3482975" cy="208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9" name="Text Box 6"/>
          <p:cNvSpPr txBox="1">
            <a:spLocks noChangeArrowheads="1"/>
          </p:cNvSpPr>
          <p:nvPr/>
        </p:nvSpPr>
        <p:spPr bwMode="auto">
          <a:xfrm>
            <a:off x="650875" y="1406525"/>
            <a:ext cx="259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eaLnBrk="0" hangingPunct="0"/>
            <a:r>
              <a:rPr lang="en-GB" sz="1800" b="1">
                <a:latin typeface="Arial" charset="0"/>
                <a:cs typeface="ヒラギノ角ゴ Pro W3"/>
              </a:rPr>
              <a:t>Optimization problem </a:t>
            </a:r>
          </a:p>
        </p:txBody>
      </p:sp>
      <p:sp>
        <p:nvSpPr>
          <p:cNvPr id="1090" name="Text Box 7"/>
          <p:cNvSpPr txBox="1">
            <a:spLocks noChangeArrowheads="1"/>
          </p:cNvSpPr>
          <p:nvPr/>
        </p:nvSpPr>
        <p:spPr bwMode="auto">
          <a:xfrm>
            <a:off x="4756150" y="1125538"/>
            <a:ext cx="39925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3038" indent="-173038" defTabSz="762000" eaLnBrk="0" hangingPunct="0"/>
            <a:r>
              <a:rPr lang="en-GB" sz="1200" b="1">
                <a:latin typeface="Arial" charset="0"/>
                <a:cs typeface="ヒラギノ角ゴ Pro W3"/>
              </a:rPr>
              <a:t>Decision variables (positive, continuous):</a:t>
            </a:r>
          </a:p>
          <a:p>
            <a:pPr marL="173038" indent="-173038" defTabSz="762000" eaLnBrk="0" hangingPunct="0">
              <a:buFontTx/>
              <a:buChar char="•"/>
            </a:pPr>
            <a:r>
              <a:rPr lang="en-GB" sz="1200">
                <a:latin typeface="Arial" charset="0"/>
                <a:cs typeface="ヒラギノ角ゴ Pro W3"/>
              </a:rPr>
              <a:t>Activity variables (Production level of technologies)</a:t>
            </a:r>
          </a:p>
          <a:p>
            <a:pPr marL="173038" indent="-173038" defTabSz="762000" eaLnBrk="0" hangingPunct="0">
              <a:buFontTx/>
              <a:buChar char="•"/>
            </a:pPr>
            <a:r>
              <a:rPr lang="en-GB" sz="1200">
                <a:latin typeface="Arial" charset="0"/>
                <a:cs typeface="ヒラギノ角ゴ Pro W3"/>
              </a:rPr>
              <a:t>Energy flows</a:t>
            </a:r>
          </a:p>
          <a:p>
            <a:pPr marL="173038" indent="-173038" defTabSz="762000" eaLnBrk="0" hangingPunct="0">
              <a:buFontTx/>
              <a:buChar char="•"/>
            </a:pPr>
            <a:r>
              <a:rPr lang="en-GB" sz="1200">
                <a:latin typeface="Arial" charset="0"/>
                <a:cs typeface="ヒラギノ角ゴ Pro W3"/>
              </a:rPr>
              <a:t>Investment decisions</a:t>
            </a:r>
          </a:p>
        </p:txBody>
      </p:sp>
      <p:sp>
        <p:nvSpPr>
          <p:cNvPr id="1091" name="Text Box 8"/>
          <p:cNvSpPr txBox="1">
            <a:spLocks noChangeArrowheads="1"/>
          </p:cNvSpPr>
          <p:nvPr/>
        </p:nvSpPr>
        <p:spPr bwMode="auto">
          <a:xfrm>
            <a:off x="250825" y="2881313"/>
            <a:ext cx="2808288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3038" indent="-173038" defTabSz="762000" eaLnBrk="0" hangingPunct="0"/>
            <a:r>
              <a:rPr lang="en-GB" sz="1400" b="1">
                <a:latin typeface="Arial" charset="0"/>
                <a:cs typeface="ヒラギノ角ゴ Pro W3"/>
              </a:rPr>
              <a:t>Model constraints</a:t>
            </a:r>
          </a:p>
          <a:p>
            <a:pPr marL="173038" indent="-173038" defTabSz="762000" eaLnBrk="0" hangingPunct="0"/>
            <a:r>
              <a:rPr lang="en-GB" sz="1400" b="1">
                <a:latin typeface="Arial" charset="0"/>
                <a:cs typeface="ヒラギノ角ゴ Pro W3"/>
              </a:rPr>
              <a:t>(linear constraints):</a:t>
            </a:r>
          </a:p>
          <a:p>
            <a:pPr marL="173038" indent="-173038" defTabSz="762000" eaLnBrk="0" hangingPunct="0"/>
            <a:endParaRPr lang="en-GB" sz="1400" b="1">
              <a:latin typeface="Arial" charset="0"/>
              <a:cs typeface="ヒラギノ角ゴ Pro W3"/>
            </a:endParaRPr>
          </a:p>
          <a:p>
            <a:pPr marL="173038" indent="-173038" defTabSz="762000" eaLnBrk="0" hangingPunct="0">
              <a:buFontTx/>
              <a:buChar char="•"/>
            </a:pPr>
            <a:r>
              <a:rPr lang="en-GB" sz="1400">
                <a:latin typeface="Arial" charset="0"/>
                <a:cs typeface="ヒラギノ角ゴ Pro W3"/>
              </a:rPr>
              <a:t>Energy/emission balances</a:t>
            </a:r>
          </a:p>
          <a:p>
            <a:pPr marL="173038" indent="-173038" defTabSz="762000" eaLnBrk="0" hangingPunct="0">
              <a:buFontTx/>
              <a:buChar char="•"/>
            </a:pPr>
            <a:r>
              <a:rPr lang="en-GB" sz="1400">
                <a:latin typeface="Arial" charset="0"/>
                <a:cs typeface="ヒラギノ角ゴ Pro W3"/>
              </a:rPr>
              <a:t>Efficiency relationships</a:t>
            </a:r>
          </a:p>
          <a:p>
            <a:pPr marL="173038" indent="-173038" defTabSz="762000" eaLnBrk="0" hangingPunct="0">
              <a:buFontTx/>
              <a:buChar char="•"/>
            </a:pPr>
            <a:r>
              <a:rPr lang="en-GB" sz="1400">
                <a:latin typeface="Arial" charset="0"/>
                <a:cs typeface="ヒラギノ角ゴ Pro W3"/>
              </a:rPr>
              <a:t>Utilization constraints</a:t>
            </a:r>
          </a:p>
          <a:p>
            <a:pPr marL="173038" indent="-173038" defTabSz="762000" eaLnBrk="0" hangingPunct="0">
              <a:buFontTx/>
              <a:buChar char="•"/>
            </a:pPr>
            <a:r>
              <a:rPr lang="en-GB" sz="1400">
                <a:latin typeface="Arial" charset="0"/>
                <a:cs typeface="ヒラギノ角ゴ Pro W3"/>
              </a:rPr>
              <a:t>Peaking/reserve capacity</a:t>
            </a:r>
          </a:p>
          <a:p>
            <a:pPr marL="173038" indent="-173038" defTabSz="762000" eaLnBrk="0" hangingPunct="0">
              <a:buFontTx/>
              <a:buChar char="•"/>
            </a:pPr>
            <a:r>
              <a:rPr lang="en-GB" sz="1400">
                <a:latin typeface="Arial" charset="0"/>
                <a:cs typeface="ヒラギノ角ゴ Pro W3"/>
              </a:rPr>
              <a:t>GHG mitigation targets, quotas for renewables,…</a:t>
            </a:r>
          </a:p>
        </p:txBody>
      </p:sp>
      <p:sp>
        <p:nvSpPr>
          <p:cNvPr id="1092" name="Rectangle 9"/>
          <p:cNvSpPr>
            <a:spLocks noChangeArrowheads="1"/>
          </p:cNvSpPr>
          <p:nvPr/>
        </p:nvSpPr>
        <p:spPr bwMode="auto">
          <a:xfrm>
            <a:off x="1227138" y="2205038"/>
            <a:ext cx="15160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 b="1">
                <a:latin typeface="Arial" charset="0"/>
                <a:cs typeface="ヒラギノ角ゴ Pro W3"/>
              </a:rPr>
              <a:t>Objective function</a:t>
            </a:r>
          </a:p>
        </p:txBody>
      </p:sp>
      <p:sp>
        <p:nvSpPr>
          <p:cNvPr id="1093" name="Line 10"/>
          <p:cNvSpPr>
            <a:spLocks noChangeShapeType="1"/>
          </p:cNvSpPr>
          <p:nvPr/>
        </p:nvSpPr>
        <p:spPr bwMode="auto">
          <a:xfrm>
            <a:off x="3532188" y="3141663"/>
            <a:ext cx="0" cy="12969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94" name="Line 11"/>
          <p:cNvSpPr>
            <a:spLocks noChangeShapeType="1"/>
          </p:cNvSpPr>
          <p:nvPr/>
        </p:nvSpPr>
        <p:spPr bwMode="auto">
          <a:xfrm>
            <a:off x="4222750" y="1989138"/>
            <a:ext cx="23050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1095" name="Group 12"/>
          <p:cNvGrpSpPr>
            <a:grpSpLocks/>
          </p:cNvGrpSpPr>
          <p:nvPr/>
        </p:nvGrpSpPr>
        <p:grpSpPr bwMode="auto">
          <a:xfrm>
            <a:off x="3581400" y="2205038"/>
            <a:ext cx="3695700" cy="576262"/>
            <a:chOff x="2245" y="1434"/>
            <a:chExt cx="2328" cy="363"/>
          </a:xfrm>
        </p:grpSpPr>
        <p:sp>
          <p:nvSpPr>
            <p:cNvPr id="1098" name="AutoShape 13"/>
            <p:cNvSpPr>
              <a:spLocks noChangeArrowheads="1"/>
            </p:cNvSpPr>
            <p:nvPr/>
          </p:nvSpPr>
          <p:spPr bwMode="auto">
            <a:xfrm>
              <a:off x="2245" y="1434"/>
              <a:ext cx="2132" cy="363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GB">
                <a:cs typeface="ヒラギノ角ゴ Pro W3"/>
              </a:endParaRPr>
            </a:p>
          </p:txBody>
        </p:sp>
        <p:graphicFrame>
          <p:nvGraphicFramePr>
            <p:cNvPr id="1085" name="Object 61"/>
            <p:cNvGraphicFramePr>
              <a:graphicFrameLocks noChangeAspect="1"/>
            </p:cNvGraphicFramePr>
            <p:nvPr/>
          </p:nvGraphicFramePr>
          <p:xfrm>
            <a:off x="2558" y="1525"/>
            <a:ext cx="2015" cy="1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5" name="Formel" r:id="rId5" imgW="2565400" imgH="228600" progId="Equation.3">
                    <p:embed/>
                  </p:oleObj>
                </mc:Choice>
                <mc:Fallback>
                  <p:oleObj name="Formel" r:id="rId5" imgW="2565400" imgH="228600" progId="Equation.3">
                    <p:embed/>
                    <p:pic>
                      <p:nvPicPr>
                        <p:cNvPr id="0" name="Picture 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8" y="1525"/>
                          <a:ext cx="2015" cy="17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99" name="Text Box 15"/>
            <p:cNvSpPr txBox="1">
              <a:spLocks noChangeArrowheads="1"/>
            </p:cNvSpPr>
            <p:nvPr/>
          </p:nvSpPr>
          <p:spPr bwMode="auto">
            <a:xfrm>
              <a:off x="2246" y="1493"/>
              <a:ext cx="33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762000" eaLnBrk="0" hangingPunct="0"/>
              <a:r>
                <a:rPr lang="en-GB" sz="1600">
                  <a:latin typeface="Times New Roman" pitchFamily="18" charset="0"/>
                  <a:cs typeface="ヒラギノ角ゴ Pro W3"/>
                </a:rPr>
                <a:t>Min</a:t>
              </a:r>
            </a:p>
          </p:txBody>
        </p:sp>
      </p:grpSp>
      <p:sp>
        <p:nvSpPr>
          <p:cNvPr id="1096" name="Freeform 16"/>
          <p:cNvSpPr>
            <a:spLocks/>
          </p:cNvSpPr>
          <p:nvPr/>
        </p:nvSpPr>
        <p:spPr bwMode="auto">
          <a:xfrm>
            <a:off x="2638425" y="2254250"/>
            <a:ext cx="792163" cy="276225"/>
          </a:xfrm>
          <a:custGeom>
            <a:avLst/>
            <a:gdLst>
              <a:gd name="T0" fmla="*/ 0 w 499"/>
              <a:gd name="T1" fmla="*/ 95250 h 174"/>
              <a:gd name="T2" fmla="*/ 431800 w 499"/>
              <a:gd name="T3" fmla="*/ 23812 h 174"/>
              <a:gd name="T4" fmla="*/ 358775 w 499"/>
              <a:gd name="T5" fmla="*/ 239713 h 174"/>
              <a:gd name="T6" fmla="*/ 792163 w 499"/>
              <a:gd name="T7" fmla="*/ 239713 h 174"/>
              <a:gd name="T8" fmla="*/ 0 60000 65536"/>
              <a:gd name="T9" fmla="*/ 0 60000 65536"/>
              <a:gd name="T10" fmla="*/ 0 60000 65536"/>
              <a:gd name="T11" fmla="*/ 0 60000 65536"/>
              <a:gd name="T12" fmla="*/ 0 w 499"/>
              <a:gd name="T13" fmla="*/ 0 h 174"/>
              <a:gd name="T14" fmla="*/ 499 w 499"/>
              <a:gd name="T15" fmla="*/ 174 h 1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9" h="174">
                <a:moveTo>
                  <a:pt x="0" y="60"/>
                </a:moveTo>
                <a:cubicBezTo>
                  <a:pt x="117" y="30"/>
                  <a:pt x="234" y="0"/>
                  <a:pt x="272" y="15"/>
                </a:cubicBezTo>
                <a:cubicBezTo>
                  <a:pt x="310" y="30"/>
                  <a:pt x="188" y="128"/>
                  <a:pt x="226" y="151"/>
                </a:cubicBezTo>
                <a:cubicBezTo>
                  <a:pt x="264" y="174"/>
                  <a:pt x="454" y="151"/>
                  <a:pt x="499" y="151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97" name="Rectangle 17"/>
          <p:cNvSpPr>
            <a:spLocks noChangeArrowheads="1"/>
          </p:cNvSpPr>
          <p:nvPr/>
        </p:nvSpPr>
        <p:spPr bwMode="auto">
          <a:xfrm>
            <a:off x="107950" y="5008563"/>
            <a:ext cx="8893175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12750" indent="-412750" eaLnBrk="0" hangingPunct="0">
              <a:lnSpc>
                <a:spcPct val="110000"/>
              </a:lnSpc>
              <a:buClr>
                <a:schemeClr val="accent2"/>
              </a:buClr>
              <a:tabLst>
                <a:tab pos="3200400" algn="l"/>
                <a:tab pos="4800600" algn="l"/>
              </a:tabLst>
            </a:pPr>
            <a:r>
              <a:rPr lang="en-US" sz="1400">
                <a:latin typeface="Arial Narrow" pitchFamily="34" charset="0"/>
                <a:cs typeface="ヒラギノ角ゴ Pro W3"/>
              </a:rPr>
              <a:t>Standard TIMES model: Linear programming</a:t>
            </a:r>
          </a:p>
          <a:p>
            <a:pPr marL="412750" indent="-412750" eaLnBrk="0" hangingPunct="0">
              <a:lnSpc>
                <a:spcPct val="110000"/>
              </a:lnSpc>
              <a:buClr>
                <a:schemeClr val="accent2"/>
              </a:buClr>
              <a:tabLst>
                <a:tab pos="3200400" algn="l"/>
                <a:tab pos="4800600" algn="l"/>
              </a:tabLst>
            </a:pPr>
            <a:r>
              <a:rPr lang="en-US" sz="1400">
                <a:latin typeface="Arial Narrow" pitchFamily="34" charset="0"/>
                <a:cs typeface="ヒラギノ角ゴ Pro W3"/>
              </a:rPr>
              <a:t>Implemented in modeling environment GAMS (General Algebraic Modeling System) for optimization/equilibrium problems</a:t>
            </a:r>
          </a:p>
          <a:p>
            <a:pPr marL="412750" indent="-412750" eaLnBrk="0" hangingPunct="0">
              <a:lnSpc>
                <a:spcPct val="110000"/>
              </a:lnSpc>
              <a:buClr>
                <a:schemeClr val="accent2"/>
              </a:buClr>
              <a:tabLst>
                <a:tab pos="3200400" algn="l"/>
                <a:tab pos="4800600" algn="l"/>
              </a:tabLst>
            </a:pPr>
            <a:r>
              <a:rPr lang="en-US" sz="1400">
                <a:latin typeface="Arial Narrow" pitchFamily="34" charset="0"/>
                <a:cs typeface="ヒラギノ角ゴ Pro W3"/>
              </a:rPr>
              <a:t>Solution by interior point solvers (CPLEX, XPRESS)</a:t>
            </a:r>
          </a:p>
          <a:p>
            <a:pPr marL="412750" indent="-412750" eaLnBrk="0" hangingPunct="0">
              <a:lnSpc>
                <a:spcPct val="110000"/>
              </a:lnSpc>
              <a:buClr>
                <a:schemeClr val="accent2"/>
              </a:buClr>
              <a:tabLst>
                <a:tab pos="3200400" algn="l"/>
                <a:tab pos="4800600" algn="l"/>
              </a:tabLst>
            </a:pPr>
            <a:r>
              <a:rPr lang="en-US" sz="1400">
                <a:latin typeface="Arial Narrow" pitchFamily="34" charset="0"/>
                <a:cs typeface="ヒラギノ角ゴ Pro W3"/>
              </a:rPr>
              <a:t>Variants of TIMES: </a:t>
            </a:r>
          </a:p>
          <a:p>
            <a:pPr marL="825500" lvl="1" indent="-371475" eaLnBrk="0" hangingPunct="0">
              <a:lnSpc>
                <a:spcPct val="110000"/>
              </a:lnSpc>
              <a:buClr>
                <a:schemeClr val="tx1"/>
              </a:buClr>
              <a:buSzPct val="80000"/>
              <a:buFont typeface="Lucida Grande"/>
              <a:buChar char="•"/>
              <a:tabLst>
                <a:tab pos="3200400" algn="l"/>
                <a:tab pos="4800600" algn="l"/>
              </a:tabLst>
            </a:pPr>
            <a:r>
              <a:rPr lang="en-US" sz="1500">
                <a:latin typeface="Arial Narrow" pitchFamily="34" charset="0"/>
                <a:cs typeface="ヒラギノ角ゴ Pro W3"/>
              </a:rPr>
              <a:t>Macro economic module 	-&gt; Non-linear eqns 	-&gt; Non-linear programming</a:t>
            </a:r>
          </a:p>
          <a:p>
            <a:pPr marL="825500" lvl="1" indent="-371475" eaLnBrk="0" hangingPunct="0">
              <a:lnSpc>
                <a:spcPct val="110000"/>
              </a:lnSpc>
              <a:buClr>
                <a:schemeClr val="tx1"/>
              </a:buClr>
              <a:buSzPct val="80000"/>
              <a:buFont typeface="Lucida Grande"/>
              <a:buChar char="•"/>
              <a:tabLst>
                <a:tab pos="3200400" algn="l"/>
                <a:tab pos="4800600" algn="l"/>
              </a:tabLst>
            </a:pPr>
            <a:r>
              <a:rPr lang="en-US" sz="1500">
                <a:latin typeface="Arial Narrow" pitchFamily="34" charset="0"/>
                <a:cs typeface="ヒラギノ角ゴ Pro W3"/>
              </a:rPr>
              <a:t>Block-wise capacity expansion 	-&gt; Binary variables 	-&gt; Mixed-integer programming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mtClean="0">
                <a:latin typeface="Arial Narrow" pitchFamily="34" charset="0"/>
                <a:ea typeface="ヒラギノ角ゴ Pro W3"/>
                <a:cs typeface="Arial Narrow" pitchFamily="34" charset="0"/>
              </a:rPr>
              <a:t>TIMES Framework</a:t>
            </a:r>
          </a:p>
        </p:txBody>
      </p:sp>
      <p:sp>
        <p:nvSpPr>
          <p:cNvPr id="86018" name="Rectangle 3"/>
          <p:cNvSpPr>
            <a:spLocks noChangeArrowheads="1"/>
          </p:cNvSpPr>
          <p:nvPr/>
        </p:nvSpPr>
        <p:spPr bwMode="auto">
          <a:xfrm>
            <a:off x="179388" y="620713"/>
            <a:ext cx="842486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GB" sz="2600" b="1">
                <a:solidFill>
                  <a:srgbClr val="0000FF"/>
                </a:solidFill>
                <a:latin typeface="Arial Narrow" pitchFamily="34" charset="0"/>
                <a:cs typeface="ヒラギノ角ゴ Pro W3"/>
              </a:rPr>
              <a:t>Variables</a:t>
            </a:r>
          </a:p>
        </p:txBody>
      </p:sp>
      <p:sp>
        <p:nvSpPr>
          <p:cNvPr id="86019" name="Rectangle 4"/>
          <p:cNvSpPr>
            <a:spLocks noChangeArrowheads="1"/>
          </p:cNvSpPr>
          <p:nvPr/>
        </p:nvSpPr>
        <p:spPr bwMode="auto">
          <a:xfrm>
            <a:off x="457200" y="685800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GB" sz="1500">
              <a:solidFill>
                <a:srgbClr val="606060"/>
              </a:solidFill>
              <a:latin typeface="Arial Narrow" pitchFamily="34" charset="0"/>
              <a:cs typeface="ヒラギノ角ゴ Pro W3"/>
            </a:endParaRPr>
          </a:p>
        </p:txBody>
      </p:sp>
      <p:sp>
        <p:nvSpPr>
          <p:cNvPr id="86020" name="Text Box 5"/>
          <p:cNvSpPr txBox="1">
            <a:spLocks noChangeArrowheads="1"/>
          </p:cNvSpPr>
          <p:nvPr/>
        </p:nvSpPr>
        <p:spPr bwMode="auto">
          <a:xfrm>
            <a:off x="107950" y="1268413"/>
            <a:ext cx="7881938" cy="516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12750" indent="-412750">
              <a:lnSpc>
                <a:spcPct val="120000"/>
              </a:lnSpc>
              <a:spcBef>
                <a:spcPct val="20000"/>
              </a:spcBef>
              <a:buClr>
                <a:srgbClr val="0066CC"/>
              </a:buClr>
              <a:buFont typeface="Arial" charset="0"/>
              <a:buChar char="●"/>
            </a:pPr>
            <a:r>
              <a:rPr lang="en-GB" sz="1600">
                <a:latin typeface="Arial" charset="0"/>
                <a:cs typeface="ヒラギノ角ゴ Pro W3"/>
              </a:rPr>
              <a:t>Process oriented:</a:t>
            </a:r>
          </a:p>
          <a:p>
            <a:pPr marL="412750" indent="-412750">
              <a:lnSpc>
                <a:spcPct val="120000"/>
              </a:lnSpc>
              <a:spcBef>
                <a:spcPct val="20000"/>
              </a:spcBef>
              <a:buClr>
                <a:srgbClr val="0066CC"/>
              </a:buClr>
              <a:buFont typeface="Arial" charset="0"/>
              <a:buChar char="●"/>
            </a:pPr>
            <a:endParaRPr lang="en-GB" sz="1600">
              <a:latin typeface="Arial" charset="0"/>
              <a:cs typeface="ヒラギノ角ゴ Pro W3"/>
            </a:endParaRPr>
          </a:p>
          <a:p>
            <a:pPr marL="825500" lvl="1" indent="-371475">
              <a:lnSpc>
                <a:spcPct val="120000"/>
              </a:lnSpc>
              <a:spcBef>
                <a:spcPct val="20000"/>
              </a:spcBef>
              <a:buClr>
                <a:srgbClr val="0066CC"/>
              </a:buClr>
              <a:buFont typeface="Wingdings" pitchFamily="2" charset="2"/>
              <a:buAutoNum type="romanLcPeriod"/>
            </a:pPr>
            <a:r>
              <a:rPr lang="en-GB" sz="1400">
                <a:latin typeface="Arial" charset="0"/>
                <a:cs typeface="ヒラギノ角ゴ Pro W3"/>
              </a:rPr>
              <a:t>VAR_ACT(r,v,t,p,s): activity of a process</a:t>
            </a:r>
          </a:p>
          <a:p>
            <a:pPr marL="825500" lvl="1" indent="-371475">
              <a:lnSpc>
                <a:spcPct val="120000"/>
              </a:lnSpc>
              <a:spcBef>
                <a:spcPct val="20000"/>
              </a:spcBef>
              <a:buClr>
                <a:srgbClr val="0066CC"/>
              </a:buClr>
              <a:buFont typeface="Wingdings" pitchFamily="2" charset="2"/>
              <a:buAutoNum type="romanLcPeriod"/>
            </a:pPr>
            <a:endParaRPr lang="en-GB" sz="800">
              <a:latin typeface="Arial" charset="0"/>
              <a:cs typeface="ヒラギノ角ゴ Pro W3"/>
            </a:endParaRPr>
          </a:p>
          <a:p>
            <a:pPr marL="825500" lvl="1" indent="-371475">
              <a:lnSpc>
                <a:spcPct val="120000"/>
              </a:lnSpc>
              <a:spcBef>
                <a:spcPct val="20000"/>
              </a:spcBef>
              <a:buClr>
                <a:srgbClr val="0066CC"/>
              </a:buClr>
              <a:buFont typeface="Wingdings" pitchFamily="2" charset="2"/>
              <a:buAutoNum type="romanLcPeriod"/>
            </a:pPr>
            <a:r>
              <a:rPr lang="en-GB" sz="1400">
                <a:latin typeface="Arial" charset="0"/>
                <a:cs typeface="ヒラギノ角ゴ Pro W3"/>
              </a:rPr>
              <a:t>VAR_CAP(r,v,p): installed capacity = </a:t>
            </a:r>
          </a:p>
          <a:p>
            <a:pPr marL="825500" lvl="1" indent="-371475">
              <a:lnSpc>
                <a:spcPct val="120000"/>
              </a:lnSpc>
              <a:spcBef>
                <a:spcPct val="20000"/>
              </a:spcBef>
              <a:buClr>
                <a:srgbClr val="0066CC"/>
              </a:buClr>
              <a:buFont typeface="Wingdings" pitchFamily="2" charset="2"/>
              <a:buNone/>
            </a:pPr>
            <a:r>
              <a:rPr lang="en-GB" sz="1400">
                <a:latin typeface="Arial" charset="0"/>
                <a:cs typeface="ヒラギノ角ゴ Pro W3"/>
              </a:rPr>
              <a:t>	new investments</a:t>
            </a:r>
          </a:p>
          <a:p>
            <a:pPr marL="825500" lvl="1" indent="-371475">
              <a:lnSpc>
                <a:spcPct val="120000"/>
              </a:lnSpc>
              <a:spcBef>
                <a:spcPct val="20000"/>
              </a:spcBef>
              <a:buClr>
                <a:srgbClr val="0066CC"/>
              </a:buClr>
              <a:buFont typeface="Wingdings" pitchFamily="2" charset="2"/>
              <a:buNone/>
            </a:pPr>
            <a:r>
              <a:rPr lang="en-GB" sz="1400">
                <a:latin typeface="Arial" charset="0"/>
                <a:cs typeface="ヒラギノ角ゴ Pro W3"/>
              </a:rPr>
              <a:t>	+ past investments still existing</a:t>
            </a:r>
          </a:p>
          <a:p>
            <a:pPr marL="825500" lvl="1" indent="-371475">
              <a:lnSpc>
                <a:spcPct val="120000"/>
              </a:lnSpc>
              <a:spcBef>
                <a:spcPct val="20000"/>
              </a:spcBef>
              <a:buClr>
                <a:srgbClr val="0066CC"/>
              </a:buClr>
              <a:buFont typeface="Wingdings" pitchFamily="2" charset="2"/>
              <a:buNone/>
            </a:pPr>
            <a:endParaRPr lang="en-GB" sz="800">
              <a:latin typeface="Arial" charset="0"/>
              <a:cs typeface="ヒラギノ角ゴ Pro W3"/>
            </a:endParaRPr>
          </a:p>
          <a:p>
            <a:pPr marL="825500" lvl="1" indent="-371475">
              <a:lnSpc>
                <a:spcPct val="120000"/>
              </a:lnSpc>
              <a:spcBef>
                <a:spcPct val="20000"/>
              </a:spcBef>
              <a:buClr>
                <a:srgbClr val="0066CC"/>
              </a:buClr>
              <a:buFont typeface="Wingdings" pitchFamily="2" charset="2"/>
              <a:buAutoNum type="romanLcPeriod" startAt="3"/>
            </a:pPr>
            <a:r>
              <a:rPr lang="en-GB" sz="1400">
                <a:latin typeface="Arial" charset="0"/>
                <a:cs typeface="ヒラギノ角ゴ Pro W3"/>
              </a:rPr>
              <a:t>VAR_NCAP(r,v,p): new investment in period v</a:t>
            </a:r>
          </a:p>
          <a:p>
            <a:pPr marL="825500" lvl="1" indent="-371475">
              <a:lnSpc>
                <a:spcPct val="120000"/>
              </a:lnSpc>
              <a:spcBef>
                <a:spcPct val="20000"/>
              </a:spcBef>
              <a:buClr>
                <a:srgbClr val="0066CC"/>
              </a:buClr>
              <a:buFont typeface="Wingdings" pitchFamily="2" charset="2"/>
              <a:buAutoNum type="romanLcPeriod" startAt="3"/>
            </a:pPr>
            <a:endParaRPr lang="en-GB" sz="1400">
              <a:latin typeface="Arial" charset="0"/>
              <a:cs typeface="ヒラギノ角ゴ Pro W3"/>
            </a:endParaRPr>
          </a:p>
          <a:p>
            <a:pPr marL="412750" indent="-412750">
              <a:lnSpc>
                <a:spcPct val="120000"/>
              </a:lnSpc>
              <a:spcBef>
                <a:spcPct val="20000"/>
              </a:spcBef>
              <a:buClr>
                <a:srgbClr val="0066CC"/>
              </a:buClr>
              <a:buFont typeface="Arial" charset="0"/>
              <a:buChar char="●"/>
            </a:pPr>
            <a:endParaRPr lang="en-GB" sz="1400">
              <a:latin typeface="Arial" charset="0"/>
              <a:cs typeface="ヒラギノ角ゴ Pro W3"/>
            </a:endParaRPr>
          </a:p>
          <a:p>
            <a:pPr marL="412750" indent="-412750">
              <a:lnSpc>
                <a:spcPct val="120000"/>
              </a:lnSpc>
              <a:spcBef>
                <a:spcPct val="20000"/>
              </a:spcBef>
              <a:buClr>
                <a:srgbClr val="0066CC"/>
              </a:buClr>
              <a:buFont typeface="Arial" charset="0"/>
              <a:buChar char="●"/>
            </a:pPr>
            <a:r>
              <a:rPr lang="en-GB" sz="1600">
                <a:latin typeface="Arial" charset="0"/>
                <a:cs typeface="ヒラギノ角ゴ Pro W3"/>
              </a:rPr>
              <a:t>Flow oriented:</a:t>
            </a:r>
          </a:p>
          <a:p>
            <a:pPr marL="412750" indent="-412750">
              <a:lnSpc>
                <a:spcPct val="120000"/>
              </a:lnSpc>
              <a:spcBef>
                <a:spcPct val="20000"/>
              </a:spcBef>
              <a:buClr>
                <a:srgbClr val="0066CC"/>
              </a:buClr>
              <a:buFont typeface="Arial" charset="0"/>
              <a:buChar char="●"/>
            </a:pPr>
            <a:endParaRPr lang="en-GB" sz="800">
              <a:latin typeface="Arial" charset="0"/>
              <a:cs typeface="ヒラギノ角ゴ Pro W3"/>
            </a:endParaRPr>
          </a:p>
          <a:p>
            <a:pPr marL="825500" lvl="1" indent="-371475">
              <a:lnSpc>
                <a:spcPct val="120000"/>
              </a:lnSpc>
              <a:spcBef>
                <a:spcPct val="20000"/>
              </a:spcBef>
              <a:buClr>
                <a:srgbClr val="0066CC"/>
              </a:buClr>
              <a:buFont typeface="Wingdings" pitchFamily="2" charset="2"/>
              <a:buAutoNum type="romanLcPeriod"/>
            </a:pPr>
            <a:r>
              <a:rPr lang="en-GB" sz="1400">
                <a:latin typeface="Arial" charset="0"/>
                <a:cs typeface="ヒラギノ角ゴ Pro W3"/>
              </a:rPr>
              <a:t>VAR_FLO(r,v,t,p,c,s): flow level of commodity c linked to process p</a:t>
            </a:r>
          </a:p>
          <a:p>
            <a:pPr marL="825500" lvl="1" indent="-371475">
              <a:lnSpc>
                <a:spcPct val="120000"/>
              </a:lnSpc>
              <a:spcBef>
                <a:spcPct val="20000"/>
              </a:spcBef>
              <a:buClr>
                <a:srgbClr val="0066CC"/>
              </a:buClr>
              <a:buFont typeface="Wingdings" pitchFamily="2" charset="2"/>
              <a:buAutoNum type="romanLcPeriod"/>
            </a:pPr>
            <a:endParaRPr lang="en-GB" sz="800">
              <a:latin typeface="Arial" charset="0"/>
              <a:cs typeface="ヒラギノ角ゴ Pro W3"/>
            </a:endParaRPr>
          </a:p>
          <a:p>
            <a:pPr marL="825500" lvl="1" indent="-371475">
              <a:lnSpc>
                <a:spcPct val="120000"/>
              </a:lnSpc>
              <a:spcBef>
                <a:spcPct val="20000"/>
              </a:spcBef>
              <a:buClr>
                <a:srgbClr val="0066CC"/>
              </a:buClr>
              <a:buFont typeface="Wingdings" pitchFamily="2" charset="2"/>
              <a:buAutoNum type="romanLcPeriod"/>
            </a:pPr>
            <a:r>
              <a:rPr lang="en-GB" sz="1400">
                <a:latin typeface="Arial" charset="0"/>
                <a:cs typeface="ヒラギノ角ゴ Pro W3"/>
              </a:rPr>
              <a:t>VAR_IRE(all_reg,v,t,p,c,s,ie): inter-regional exchange variable</a:t>
            </a:r>
          </a:p>
          <a:p>
            <a:pPr marL="825500" lvl="1" indent="-371475">
              <a:lnSpc>
                <a:spcPct val="120000"/>
              </a:lnSpc>
              <a:spcBef>
                <a:spcPct val="20000"/>
              </a:spcBef>
              <a:buClr>
                <a:srgbClr val="0066CC"/>
              </a:buClr>
              <a:buFont typeface="Wingdings" pitchFamily="2" charset="2"/>
              <a:buAutoNum type="romanLcPeriod"/>
            </a:pPr>
            <a:endParaRPr lang="en-GB" sz="800">
              <a:latin typeface="Arial" charset="0"/>
              <a:cs typeface="ヒラギノ角ゴ Pro W3"/>
            </a:endParaRPr>
          </a:p>
          <a:p>
            <a:pPr marL="825500" lvl="1" indent="-371475">
              <a:lnSpc>
                <a:spcPct val="120000"/>
              </a:lnSpc>
              <a:spcBef>
                <a:spcPct val="20000"/>
              </a:spcBef>
              <a:buClr>
                <a:srgbClr val="0066CC"/>
              </a:buClr>
              <a:buFont typeface="Wingdings" pitchFamily="2" charset="2"/>
              <a:buAutoNum type="romanLcPeriod"/>
            </a:pPr>
            <a:r>
              <a:rPr lang="en-GB" sz="1400">
                <a:latin typeface="Arial" charset="0"/>
                <a:cs typeface="ヒラギノ角ゴ Pro W3"/>
              </a:rPr>
              <a:t>VAR_SIN / VAR_SOUT(r,v,t,p,c,s): flows entering/leaving a process p storing a commodity c  </a:t>
            </a:r>
          </a:p>
        </p:txBody>
      </p:sp>
      <p:grpSp>
        <p:nvGrpSpPr>
          <p:cNvPr id="86021" name="Group 6"/>
          <p:cNvGrpSpPr>
            <a:grpSpLocks/>
          </p:cNvGrpSpPr>
          <p:nvPr/>
        </p:nvGrpSpPr>
        <p:grpSpPr bwMode="auto">
          <a:xfrm>
            <a:off x="1860550" y="922338"/>
            <a:ext cx="4367213" cy="1066800"/>
            <a:chOff x="1448" y="528"/>
            <a:chExt cx="2751" cy="672"/>
          </a:xfrm>
        </p:grpSpPr>
        <p:sp>
          <p:nvSpPr>
            <p:cNvPr id="86048" name="Rectangle 7"/>
            <p:cNvSpPr>
              <a:spLocks noChangeArrowheads="1"/>
            </p:cNvSpPr>
            <p:nvPr/>
          </p:nvSpPr>
          <p:spPr bwMode="auto">
            <a:xfrm>
              <a:off x="1584" y="720"/>
              <a:ext cx="42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762000"/>
              <a:r>
                <a:rPr lang="en-GB" sz="1400" i="1">
                  <a:latin typeface="Arial" charset="0"/>
                  <a:cs typeface="ヒラギノ角ゴ Pro W3"/>
                </a:rPr>
                <a:t>region</a:t>
              </a:r>
            </a:p>
          </p:txBody>
        </p:sp>
        <p:sp>
          <p:nvSpPr>
            <p:cNvPr id="86049" name="Rectangle 8"/>
            <p:cNvSpPr>
              <a:spLocks noChangeArrowheads="1"/>
            </p:cNvSpPr>
            <p:nvPr/>
          </p:nvSpPr>
          <p:spPr bwMode="auto">
            <a:xfrm>
              <a:off x="2064" y="528"/>
              <a:ext cx="47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762000"/>
              <a:r>
                <a:rPr lang="en-GB" sz="1400" i="1">
                  <a:latin typeface="Arial" charset="0"/>
                  <a:cs typeface="ヒラギノ角ゴ Pro W3"/>
                </a:rPr>
                <a:t>vintage</a:t>
              </a:r>
            </a:p>
            <a:p>
              <a:pPr algn="ctr" defTabSz="762000"/>
              <a:r>
                <a:rPr lang="en-GB" sz="1400" i="1">
                  <a:latin typeface="Arial" charset="0"/>
                  <a:cs typeface="ヒラギノ角ゴ Pro W3"/>
                </a:rPr>
                <a:t>period</a:t>
              </a:r>
            </a:p>
          </p:txBody>
        </p:sp>
        <p:sp>
          <p:nvSpPr>
            <p:cNvPr id="86050" name="Rectangle 9"/>
            <p:cNvSpPr>
              <a:spLocks noChangeArrowheads="1"/>
            </p:cNvSpPr>
            <p:nvPr/>
          </p:nvSpPr>
          <p:spPr bwMode="auto">
            <a:xfrm>
              <a:off x="2592" y="624"/>
              <a:ext cx="42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762000"/>
              <a:r>
                <a:rPr lang="en-GB" sz="1400" i="1">
                  <a:latin typeface="Arial" charset="0"/>
                  <a:cs typeface="ヒラギノ角ゴ Pro W3"/>
                </a:rPr>
                <a:t>actual</a:t>
              </a:r>
            </a:p>
            <a:p>
              <a:pPr algn="ctr" defTabSz="762000"/>
              <a:r>
                <a:rPr lang="en-GB" sz="1400" i="1">
                  <a:latin typeface="Arial" charset="0"/>
                  <a:cs typeface="ヒラギノ角ゴ Pro W3"/>
                </a:rPr>
                <a:t>period</a:t>
              </a:r>
            </a:p>
          </p:txBody>
        </p:sp>
        <p:sp>
          <p:nvSpPr>
            <p:cNvPr id="86051" name="Rectangle 10"/>
            <p:cNvSpPr>
              <a:spLocks noChangeArrowheads="1"/>
            </p:cNvSpPr>
            <p:nvPr/>
          </p:nvSpPr>
          <p:spPr bwMode="auto">
            <a:xfrm>
              <a:off x="3024" y="816"/>
              <a:ext cx="50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762000"/>
              <a:r>
                <a:rPr lang="en-GB" sz="1400" i="1">
                  <a:latin typeface="Arial" charset="0"/>
                  <a:cs typeface="ヒラギノ角ゴ Pro W3"/>
                </a:rPr>
                <a:t>process</a:t>
              </a:r>
            </a:p>
          </p:txBody>
        </p:sp>
        <p:sp>
          <p:nvSpPr>
            <p:cNvPr id="86052" name="Rectangle 11"/>
            <p:cNvSpPr>
              <a:spLocks noChangeArrowheads="1"/>
            </p:cNvSpPr>
            <p:nvPr/>
          </p:nvSpPr>
          <p:spPr bwMode="auto">
            <a:xfrm>
              <a:off x="3648" y="912"/>
              <a:ext cx="55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762000"/>
              <a:r>
                <a:rPr lang="en-GB" sz="1400" i="1">
                  <a:latin typeface="Arial" charset="0"/>
                  <a:cs typeface="ヒラギノ角ゴ Pro W3"/>
                </a:rPr>
                <a:t>timeslice</a:t>
              </a:r>
            </a:p>
          </p:txBody>
        </p:sp>
        <p:sp>
          <p:nvSpPr>
            <p:cNvPr id="86053" name="Freeform 12"/>
            <p:cNvSpPr>
              <a:spLocks/>
            </p:cNvSpPr>
            <p:nvPr/>
          </p:nvSpPr>
          <p:spPr bwMode="auto">
            <a:xfrm>
              <a:off x="1448" y="912"/>
              <a:ext cx="232" cy="288"/>
            </a:xfrm>
            <a:custGeom>
              <a:avLst/>
              <a:gdLst>
                <a:gd name="T0" fmla="*/ 232 w 328"/>
                <a:gd name="T1" fmla="*/ 0 h 288"/>
                <a:gd name="T2" fmla="*/ 28 w 328"/>
                <a:gd name="T3" fmla="*/ 144 h 288"/>
                <a:gd name="T4" fmla="*/ 62 w 328"/>
                <a:gd name="T5" fmla="*/ 288 h 288"/>
                <a:gd name="T6" fmla="*/ 0 60000 65536"/>
                <a:gd name="T7" fmla="*/ 0 60000 65536"/>
                <a:gd name="T8" fmla="*/ 0 60000 65536"/>
                <a:gd name="T9" fmla="*/ 0 w 328"/>
                <a:gd name="T10" fmla="*/ 0 h 288"/>
                <a:gd name="T11" fmla="*/ 328 w 328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8" h="288">
                  <a:moveTo>
                    <a:pt x="328" y="0"/>
                  </a:moveTo>
                  <a:cubicBezTo>
                    <a:pt x="204" y="48"/>
                    <a:pt x="80" y="96"/>
                    <a:pt x="40" y="144"/>
                  </a:cubicBezTo>
                  <a:cubicBezTo>
                    <a:pt x="0" y="192"/>
                    <a:pt x="80" y="264"/>
                    <a:pt x="88" y="288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6054" name="Freeform 13"/>
            <p:cNvSpPr>
              <a:spLocks/>
            </p:cNvSpPr>
            <p:nvPr/>
          </p:nvSpPr>
          <p:spPr bwMode="auto">
            <a:xfrm>
              <a:off x="1488" y="864"/>
              <a:ext cx="768" cy="336"/>
            </a:xfrm>
            <a:custGeom>
              <a:avLst/>
              <a:gdLst>
                <a:gd name="T0" fmla="*/ 768 w 768"/>
                <a:gd name="T1" fmla="*/ 0 h 336"/>
                <a:gd name="T2" fmla="*/ 96 w 768"/>
                <a:gd name="T3" fmla="*/ 144 h 336"/>
                <a:gd name="T4" fmla="*/ 192 w 768"/>
                <a:gd name="T5" fmla="*/ 192 h 336"/>
                <a:gd name="T6" fmla="*/ 144 w 768"/>
                <a:gd name="T7" fmla="*/ 336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8"/>
                <a:gd name="T13" fmla="*/ 0 h 336"/>
                <a:gd name="T14" fmla="*/ 768 w 768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8" h="336">
                  <a:moveTo>
                    <a:pt x="768" y="0"/>
                  </a:moveTo>
                  <a:cubicBezTo>
                    <a:pt x="480" y="56"/>
                    <a:pt x="192" y="112"/>
                    <a:pt x="96" y="144"/>
                  </a:cubicBezTo>
                  <a:cubicBezTo>
                    <a:pt x="0" y="176"/>
                    <a:pt x="184" y="160"/>
                    <a:pt x="192" y="192"/>
                  </a:cubicBezTo>
                  <a:cubicBezTo>
                    <a:pt x="200" y="224"/>
                    <a:pt x="152" y="312"/>
                    <a:pt x="144" y="33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6055" name="Freeform 14"/>
            <p:cNvSpPr>
              <a:spLocks/>
            </p:cNvSpPr>
            <p:nvPr/>
          </p:nvSpPr>
          <p:spPr bwMode="auto">
            <a:xfrm>
              <a:off x="1624" y="960"/>
              <a:ext cx="1160" cy="240"/>
            </a:xfrm>
            <a:custGeom>
              <a:avLst/>
              <a:gdLst>
                <a:gd name="T0" fmla="*/ 1160 w 1160"/>
                <a:gd name="T1" fmla="*/ 0 h 240"/>
                <a:gd name="T2" fmla="*/ 152 w 1160"/>
                <a:gd name="T3" fmla="*/ 48 h 240"/>
                <a:gd name="T4" fmla="*/ 248 w 1160"/>
                <a:gd name="T5" fmla="*/ 96 h 240"/>
                <a:gd name="T6" fmla="*/ 104 w 1160"/>
                <a:gd name="T7" fmla="*/ 24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0"/>
                <a:gd name="T13" fmla="*/ 0 h 240"/>
                <a:gd name="T14" fmla="*/ 1160 w 1160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0" h="240">
                  <a:moveTo>
                    <a:pt x="1160" y="0"/>
                  </a:moveTo>
                  <a:cubicBezTo>
                    <a:pt x="732" y="16"/>
                    <a:pt x="304" y="32"/>
                    <a:pt x="152" y="48"/>
                  </a:cubicBezTo>
                  <a:cubicBezTo>
                    <a:pt x="0" y="64"/>
                    <a:pt x="256" y="64"/>
                    <a:pt x="248" y="96"/>
                  </a:cubicBezTo>
                  <a:cubicBezTo>
                    <a:pt x="240" y="128"/>
                    <a:pt x="128" y="216"/>
                    <a:pt x="104" y="240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6056" name="Freeform 15"/>
            <p:cNvSpPr>
              <a:spLocks/>
            </p:cNvSpPr>
            <p:nvPr/>
          </p:nvSpPr>
          <p:spPr bwMode="auto">
            <a:xfrm>
              <a:off x="1784" y="1008"/>
              <a:ext cx="1480" cy="192"/>
            </a:xfrm>
            <a:custGeom>
              <a:avLst/>
              <a:gdLst>
                <a:gd name="T0" fmla="*/ 1480 w 1480"/>
                <a:gd name="T1" fmla="*/ 0 h 192"/>
                <a:gd name="T2" fmla="*/ 184 w 1480"/>
                <a:gd name="T3" fmla="*/ 48 h 192"/>
                <a:gd name="T4" fmla="*/ 376 w 1480"/>
                <a:gd name="T5" fmla="*/ 96 h 192"/>
                <a:gd name="T6" fmla="*/ 40 w 1480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80"/>
                <a:gd name="T13" fmla="*/ 0 h 192"/>
                <a:gd name="T14" fmla="*/ 1480 w 1480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80" h="192">
                  <a:moveTo>
                    <a:pt x="1480" y="0"/>
                  </a:moveTo>
                  <a:cubicBezTo>
                    <a:pt x="924" y="16"/>
                    <a:pt x="368" y="32"/>
                    <a:pt x="184" y="48"/>
                  </a:cubicBezTo>
                  <a:cubicBezTo>
                    <a:pt x="0" y="64"/>
                    <a:pt x="400" y="72"/>
                    <a:pt x="376" y="96"/>
                  </a:cubicBezTo>
                  <a:cubicBezTo>
                    <a:pt x="352" y="120"/>
                    <a:pt x="96" y="176"/>
                    <a:pt x="40" y="192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6057" name="Freeform 16"/>
            <p:cNvSpPr>
              <a:spLocks/>
            </p:cNvSpPr>
            <p:nvPr/>
          </p:nvSpPr>
          <p:spPr bwMode="auto">
            <a:xfrm>
              <a:off x="1968" y="1008"/>
              <a:ext cx="1680" cy="192"/>
            </a:xfrm>
            <a:custGeom>
              <a:avLst/>
              <a:gdLst>
                <a:gd name="T0" fmla="*/ 1680 w 1680"/>
                <a:gd name="T1" fmla="*/ 0 h 192"/>
                <a:gd name="T2" fmla="*/ 1200 w 1680"/>
                <a:gd name="T3" fmla="*/ 144 h 192"/>
                <a:gd name="T4" fmla="*/ 384 w 1680"/>
                <a:gd name="T5" fmla="*/ 96 h 192"/>
                <a:gd name="T6" fmla="*/ 240 w 1680"/>
                <a:gd name="T7" fmla="*/ 144 h 192"/>
                <a:gd name="T8" fmla="*/ 0 w 1680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192"/>
                <a:gd name="T17" fmla="*/ 1680 w 1680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192">
                  <a:moveTo>
                    <a:pt x="1680" y="0"/>
                  </a:moveTo>
                  <a:cubicBezTo>
                    <a:pt x="1548" y="64"/>
                    <a:pt x="1416" y="128"/>
                    <a:pt x="1200" y="144"/>
                  </a:cubicBezTo>
                  <a:cubicBezTo>
                    <a:pt x="984" y="160"/>
                    <a:pt x="544" y="96"/>
                    <a:pt x="384" y="96"/>
                  </a:cubicBezTo>
                  <a:cubicBezTo>
                    <a:pt x="224" y="96"/>
                    <a:pt x="304" y="128"/>
                    <a:pt x="240" y="144"/>
                  </a:cubicBezTo>
                  <a:cubicBezTo>
                    <a:pt x="176" y="160"/>
                    <a:pt x="40" y="184"/>
                    <a:pt x="0" y="192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86022" name="Rectangle 17"/>
          <p:cNvSpPr>
            <a:spLocks noChangeArrowheads="1"/>
          </p:cNvSpPr>
          <p:nvPr/>
        </p:nvSpPr>
        <p:spPr bwMode="auto">
          <a:xfrm>
            <a:off x="3273425" y="5140325"/>
            <a:ext cx="1011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62000"/>
            <a:r>
              <a:rPr lang="en-GB" sz="1400" i="1">
                <a:latin typeface="Arial" charset="0"/>
                <a:cs typeface="ヒラギノ角ゴ Pro W3"/>
              </a:rPr>
              <a:t>imp or exp</a:t>
            </a:r>
          </a:p>
        </p:txBody>
      </p:sp>
      <p:sp>
        <p:nvSpPr>
          <p:cNvPr id="86023" name="Freeform 18"/>
          <p:cNvSpPr>
            <a:spLocks/>
          </p:cNvSpPr>
          <p:nvPr/>
        </p:nvSpPr>
        <p:spPr bwMode="auto">
          <a:xfrm>
            <a:off x="3201988" y="5356225"/>
            <a:ext cx="152400" cy="76200"/>
          </a:xfrm>
          <a:custGeom>
            <a:avLst/>
            <a:gdLst>
              <a:gd name="T0" fmla="*/ 152400 w 96"/>
              <a:gd name="T1" fmla="*/ 0 h 48"/>
              <a:gd name="T2" fmla="*/ 0 w 96"/>
              <a:gd name="T3" fmla="*/ 76200 h 48"/>
              <a:gd name="T4" fmla="*/ 0 60000 65536"/>
              <a:gd name="T5" fmla="*/ 0 60000 65536"/>
              <a:gd name="T6" fmla="*/ 0 w 96"/>
              <a:gd name="T7" fmla="*/ 0 h 48"/>
              <a:gd name="T8" fmla="*/ 96 w 96"/>
              <a:gd name="T9" fmla="*/ 48 h 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6" h="48">
                <a:moveTo>
                  <a:pt x="96" y="0"/>
                </a:moveTo>
                <a:cubicBezTo>
                  <a:pt x="56" y="20"/>
                  <a:pt x="16" y="40"/>
                  <a:pt x="0" y="48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</p:spPr>
        <p:txBody>
          <a:bodyPr/>
          <a:lstStyle/>
          <a:p>
            <a:endParaRPr lang="de-DE"/>
          </a:p>
        </p:txBody>
      </p:sp>
      <p:grpSp>
        <p:nvGrpSpPr>
          <p:cNvPr id="203795" name="Group 19"/>
          <p:cNvGrpSpPr>
            <a:grpSpLocks/>
          </p:cNvGrpSpPr>
          <p:nvPr/>
        </p:nvGrpSpPr>
        <p:grpSpPr bwMode="auto">
          <a:xfrm>
            <a:off x="5651500" y="776288"/>
            <a:ext cx="3529013" cy="5748337"/>
            <a:chOff x="3560" y="489"/>
            <a:chExt cx="2223" cy="3621"/>
          </a:xfrm>
        </p:grpSpPr>
        <p:sp>
          <p:nvSpPr>
            <p:cNvPr id="86039" name="Rectangle 20"/>
            <p:cNvSpPr>
              <a:spLocks noChangeArrowheads="1"/>
            </p:cNvSpPr>
            <p:nvPr/>
          </p:nvSpPr>
          <p:spPr bwMode="auto">
            <a:xfrm>
              <a:off x="4647" y="489"/>
              <a:ext cx="103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762000"/>
              <a:r>
                <a:rPr lang="en-GB" sz="1400" i="1">
                  <a:solidFill>
                    <a:srgbClr val="CC0000"/>
                  </a:solidFill>
                  <a:latin typeface="Arial" charset="0"/>
                  <a:cs typeface="ヒラギノ角ゴ Pro W3"/>
                </a:rPr>
                <a:t>Associated bound </a:t>
              </a:r>
            </a:p>
            <a:p>
              <a:pPr algn="ctr" defTabSz="762000"/>
              <a:r>
                <a:rPr lang="en-GB" sz="1400" i="1">
                  <a:solidFill>
                    <a:srgbClr val="CC0000"/>
                  </a:solidFill>
                  <a:latin typeface="Arial" charset="0"/>
                  <a:cs typeface="ヒラギノ角ゴ Pro W3"/>
                </a:rPr>
                <a:t>parameters</a:t>
              </a:r>
            </a:p>
          </p:txBody>
        </p:sp>
        <p:sp>
          <p:nvSpPr>
            <p:cNvPr id="86040" name="Rectangle 21"/>
            <p:cNvSpPr>
              <a:spLocks noChangeArrowheads="1"/>
            </p:cNvSpPr>
            <p:nvPr/>
          </p:nvSpPr>
          <p:spPr bwMode="auto">
            <a:xfrm>
              <a:off x="4561" y="1170"/>
              <a:ext cx="118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762000"/>
              <a:r>
                <a:rPr lang="en-GB" sz="1600">
                  <a:solidFill>
                    <a:srgbClr val="CC0000"/>
                  </a:solidFill>
                  <a:latin typeface="Arial" charset="0"/>
                  <a:cs typeface="ヒラギノ角ゴ Pro W3"/>
                </a:rPr>
                <a:t>ACT_BND(r,t,p,s,l)</a:t>
              </a:r>
            </a:p>
          </p:txBody>
        </p:sp>
        <p:sp>
          <p:nvSpPr>
            <p:cNvPr id="86041" name="Rectangle 22"/>
            <p:cNvSpPr>
              <a:spLocks noChangeArrowheads="1"/>
            </p:cNvSpPr>
            <p:nvPr/>
          </p:nvSpPr>
          <p:spPr bwMode="auto">
            <a:xfrm>
              <a:off x="4593" y="1721"/>
              <a:ext cx="111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762000"/>
              <a:r>
                <a:rPr lang="en-GB" sz="1600">
                  <a:solidFill>
                    <a:srgbClr val="CC0000"/>
                  </a:solidFill>
                  <a:latin typeface="Arial" charset="0"/>
                  <a:cs typeface="ヒラギノ角ゴ Pro W3"/>
                </a:rPr>
                <a:t>CAP_BND(r,v,p,l)</a:t>
              </a:r>
            </a:p>
          </p:txBody>
        </p:sp>
        <p:sp>
          <p:nvSpPr>
            <p:cNvPr id="86042" name="Rectangle 23"/>
            <p:cNvSpPr>
              <a:spLocks noChangeArrowheads="1"/>
            </p:cNvSpPr>
            <p:nvPr/>
          </p:nvSpPr>
          <p:spPr bwMode="auto">
            <a:xfrm>
              <a:off x="4548" y="2387"/>
              <a:ext cx="121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762000"/>
              <a:r>
                <a:rPr lang="en-GB" sz="1600">
                  <a:solidFill>
                    <a:srgbClr val="CC0000"/>
                  </a:solidFill>
                  <a:latin typeface="Arial" charset="0"/>
                  <a:cs typeface="ヒラギノ角ゴ Pro W3"/>
                </a:rPr>
                <a:t>NCAP_BND(r,v,p,l)</a:t>
              </a:r>
            </a:p>
          </p:txBody>
        </p:sp>
        <p:sp>
          <p:nvSpPr>
            <p:cNvPr id="86043" name="Rectangle 24"/>
            <p:cNvSpPr>
              <a:spLocks noChangeArrowheads="1"/>
            </p:cNvSpPr>
            <p:nvPr/>
          </p:nvSpPr>
          <p:spPr bwMode="auto">
            <a:xfrm>
              <a:off x="4062" y="3228"/>
              <a:ext cx="16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762000"/>
              <a:r>
                <a:rPr lang="en-GB" sz="1600">
                  <a:solidFill>
                    <a:srgbClr val="CC0000"/>
                  </a:solidFill>
                  <a:latin typeface="Arial" charset="0"/>
                  <a:cs typeface="ヒラギノ角ゴ Pro W3"/>
                </a:rPr>
                <a:t>IRE_BND(r,t,c,s,all_reg,ie,l)</a:t>
              </a:r>
            </a:p>
          </p:txBody>
        </p:sp>
        <p:sp>
          <p:nvSpPr>
            <p:cNvPr id="86044" name="Rectangle 25"/>
            <p:cNvSpPr>
              <a:spLocks noChangeArrowheads="1"/>
            </p:cNvSpPr>
            <p:nvPr/>
          </p:nvSpPr>
          <p:spPr bwMode="auto">
            <a:xfrm>
              <a:off x="4059" y="3400"/>
              <a:ext cx="169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762000"/>
              <a:r>
                <a:rPr lang="en-GB" sz="1600">
                  <a:solidFill>
                    <a:srgbClr val="CC0000"/>
                  </a:solidFill>
                  <a:latin typeface="Arial" charset="0"/>
                  <a:cs typeface="ヒラギノ角ゴ Pro W3"/>
                </a:rPr>
                <a:t>IRE_XBND(all_reg,t,c,s,ie,l)</a:t>
              </a:r>
            </a:p>
          </p:txBody>
        </p:sp>
        <p:sp>
          <p:nvSpPr>
            <p:cNvPr id="86045" name="Rectangle 26"/>
            <p:cNvSpPr>
              <a:spLocks noChangeArrowheads="1"/>
            </p:cNvSpPr>
            <p:nvPr/>
          </p:nvSpPr>
          <p:spPr bwMode="auto">
            <a:xfrm>
              <a:off x="4359" y="919"/>
              <a:ext cx="60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762000"/>
              <a:r>
                <a:rPr lang="en-GB" sz="1400" i="1">
                  <a:latin typeface="Arial" charset="0"/>
                  <a:cs typeface="ヒラギノ角ゴ Pro W3"/>
                </a:rPr>
                <a:t>lo,up or fx</a:t>
              </a:r>
            </a:p>
          </p:txBody>
        </p:sp>
        <p:sp>
          <p:nvSpPr>
            <p:cNvPr id="86046" name="Freeform 27"/>
            <p:cNvSpPr>
              <a:spLocks/>
            </p:cNvSpPr>
            <p:nvPr/>
          </p:nvSpPr>
          <p:spPr bwMode="auto">
            <a:xfrm>
              <a:off x="4439" y="1055"/>
              <a:ext cx="1344" cy="152"/>
            </a:xfrm>
            <a:custGeom>
              <a:avLst/>
              <a:gdLst>
                <a:gd name="T0" fmla="*/ 208 w 1344"/>
                <a:gd name="T1" fmla="*/ 56 h 152"/>
                <a:gd name="T2" fmla="*/ 160 w 1344"/>
                <a:gd name="T3" fmla="*/ 104 h 152"/>
                <a:gd name="T4" fmla="*/ 1168 w 1344"/>
                <a:gd name="T5" fmla="*/ 8 h 152"/>
                <a:gd name="T6" fmla="*/ 1216 w 1344"/>
                <a:gd name="T7" fmla="*/ 152 h 1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4"/>
                <a:gd name="T13" fmla="*/ 0 h 152"/>
                <a:gd name="T14" fmla="*/ 1344 w 1344"/>
                <a:gd name="T15" fmla="*/ 152 h 1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4" h="152">
                  <a:moveTo>
                    <a:pt x="208" y="56"/>
                  </a:moveTo>
                  <a:cubicBezTo>
                    <a:pt x="104" y="84"/>
                    <a:pt x="0" y="112"/>
                    <a:pt x="160" y="104"/>
                  </a:cubicBezTo>
                  <a:cubicBezTo>
                    <a:pt x="320" y="96"/>
                    <a:pt x="992" y="0"/>
                    <a:pt x="1168" y="8"/>
                  </a:cubicBezTo>
                  <a:cubicBezTo>
                    <a:pt x="1344" y="16"/>
                    <a:pt x="1208" y="128"/>
                    <a:pt x="1216" y="152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6047" name="Rectangle 28"/>
            <p:cNvSpPr>
              <a:spLocks noChangeArrowheads="1"/>
            </p:cNvSpPr>
            <p:nvPr/>
          </p:nvSpPr>
          <p:spPr bwMode="auto">
            <a:xfrm>
              <a:off x="3560" y="3898"/>
              <a:ext cx="21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762000"/>
              <a:r>
                <a:rPr lang="en-GB" sz="1600">
                  <a:solidFill>
                    <a:srgbClr val="CC0000"/>
                  </a:solidFill>
                  <a:latin typeface="Arial" charset="0"/>
                  <a:cs typeface="ヒラギノ角ゴ Pro W3"/>
                </a:rPr>
                <a:t>STG_IN/OUTBND(r,t,c,s,all_reg,ie,l)</a:t>
              </a:r>
            </a:p>
          </p:txBody>
        </p:sp>
      </p:grpSp>
      <p:sp>
        <p:nvSpPr>
          <p:cNvPr id="86025" name="Rectangle 29"/>
          <p:cNvSpPr>
            <a:spLocks noChangeArrowheads="1"/>
          </p:cNvSpPr>
          <p:nvPr/>
        </p:nvSpPr>
        <p:spPr bwMode="auto">
          <a:xfrm>
            <a:off x="5148263" y="2708275"/>
            <a:ext cx="1368425" cy="4333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GB">
              <a:cs typeface="ヒラギノ角ゴ Pro W3"/>
            </a:endParaRPr>
          </a:p>
        </p:txBody>
      </p:sp>
      <p:sp>
        <p:nvSpPr>
          <p:cNvPr id="86026" name="Line 30"/>
          <p:cNvSpPr>
            <a:spLocks noChangeShapeType="1"/>
          </p:cNvSpPr>
          <p:nvPr/>
        </p:nvSpPr>
        <p:spPr bwMode="auto">
          <a:xfrm>
            <a:off x="4860925" y="2951163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lg"/>
          </a:ln>
        </p:spPr>
        <p:txBody>
          <a:bodyPr/>
          <a:lstStyle/>
          <a:p>
            <a:endParaRPr lang="de-DE"/>
          </a:p>
        </p:txBody>
      </p:sp>
      <p:sp>
        <p:nvSpPr>
          <p:cNvPr id="86027" name="Line 31"/>
          <p:cNvSpPr>
            <a:spLocks noChangeShapeType="1"/>
          </p:cNvSpPr>
          <p:nvPr/>
        </p:nvSpPr>
        <p:spPr bwMode="auto">
          <a:xfrm>
            <a:off x="4860925" y="2189163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86028" name="Line 32"/>
          <p:cNvSpPr>
            <a:spLocks noChangeShapeType="1"/>
          </p:cNvSpPr>
          <p:nvPr/>
        </p:nvSpPr>
        <p:spPr bwMode="auto">
          <a:xfrm>
            <a:off x="6516688" y="2951163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lg"/>
          </a:ln>
        </p:spPr>
        <p:txBody>
          <a:bodyPr/>
          <a:lstStyle/>
          <a:p>
            <a:endParaRPr lang="de-DE"/>
          </a:p>
        </p:txBody>
      </p:sp>
      <p:sp>
        <p:nvSpPr>
          <p:cNvPr id="86029" name="Line 33"/>
          <p:cNvSpPr>
            <a:spLocks noChangeShapeType="1"/>
          </p:cNvSpPr>
          <p:nvPr/>
        </p:nvSpPr>
        <p:spPr bwMode="auto">
          <a:xfrm>
            <a:off x="6973888" y="2189163"/>
            <a:ext cx="0" cy="152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86030" name="Text Box 34"/>
          <p:cNvSpPr txBox="1">
            <a:spLocks noChangeArrowheads="1"/>
          </p:cNvSpPr>
          <p:nvPr/>
        </p:nvSpPr>
        <p:spPr bwMode="auto">
          <a:xfrm>
            <a:off x="6732588" y="1938338"/>
            <a:ext cx="488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/>
            <a:r>
              <a:rPr lang="en-GB" sz="1200" b="1">
                <a:latin typeface="Arial" charset="0"/>
                <a:cs typeface="ヒラギノ角ゴ Pro W3"/>
              </a:rPr>
              <a:t>ELC</a:t>
            </a:r>
          </a:p>
        </p:txBody>
      </p:sp>
      <p:sp>
        <p:nvSpPr>
          <p:cNvPr id="86031" name="Text Box 35"/>
          <p:cNvSpPr txBox="1">
            <a:spLocks noChangeArrowheads="1"/>
          </p:cNvSpPr>
          <p:nvPr/>
        </p:nvSpPr>
        <p:spPr bwMode="auto">
          <a:xfrm>
            <a:off x="4392613" y="1938338"/>
            <a:ext cx="850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/>
            <a:r>
              <a:rPr lang="en-GB" sz="1200" b="1">
                <a:latin typeface="Arial" charset="0"/>
                <a:cs typeface="ヒラギノ角ゴ Pro W3"/>
              </a:rPr>
              <a:t>COAHAR</a:t>
            </a:r>
          </a:p>
        </p:txBody>
      </p:sp>
      <p:sp>
        <p:nvSpPr>
          <p:cNvPr id="86032" name="Text Box 36"/>
          <p:cNvSpPr txBox="1">
            <a:spLocks noChangeArrowheads="1"/>
          </p:cNvSpPr>
          <p:nvPr/>
        </p:nvSpPr>
        <p:spPr bwMode="auto">
          <a:xfrm>
            <a:off x="5292725" y="2708275"/>
            <a:ext cx="1096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62000"/>
            <a:r>
              <a:rPr lang="en-GB" sz="1200" b="1">
                <a:latin typeface="Arial" charset="0"/>
                <a:cs typeface="ヒラギノ角ゴ Pro W3"/>
              </a:rPr>
              <a:t>Coal plant</a:t>
            </a:r>
          </a:p>
          <a:p>
            <a:pPr algn="ctr" defTabSz="762000"/>
            <a:r>
              <a:rPr lang="en-GB" sz="1200" b="1">
                <a:latin typeface="Arial" charset="0"/>
                <a:cs typeface="ヒラギノ角ゴ Pro W3"/>
              </a:rPr>
              <a:t>COASTM000</a:t>
            </a:r>
          </a:p>
        </p:txBody>
      </p:sp>
      <p:sp>
        <p:nvSpPr>
          <p:cNvPr id="86033" name="Rectangle 37"/>
          <p:cNvSpPr>
            <a:spLocks noChangeArrowheads="1"/>
          </p:cNvSpPr>
          <p:nvPr/>
        </p:nvSpPr>
        <p:spPr bwMode="auto">
          <a:xfrm>
            <a:off x="5148263" y="2420938"/>
            <a:ext cx="901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62000"/>
            <a:r>
              <a:rPr lang="en-GB" sz="1200" b="1" i="1">
                <a:latin typeface="Arial" charset="0"/>
                <a:cs typeface="ヒラギノ角ゴ Pro W3"/>
              </a:rPr>
              <a:t>VAR_ACT</a:t>
            </a:r>
          </a:p>
        </p:txBody>
      </p:sp>
      <p:sp>
        <p:nvSpPr>
          <p:cNvPr id="86034" name="Rectangle 38"/>
          <p:cNvSpPr>
            <a:spLocks noChangeArrowheads="1"/>
          </p:cNvSpPr>
          <p:nvPr/>
        </p:nvSpPr>
        <p:spPr bwMode="auto">
          <a:xfrm>
            <a:off x="5148263" y="3141663"/>
            <a:ext cx="10191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62000"/>
            <a:r>
              <a:rPr lang="en-GB" sz="1200" b="1" i="1">
                <a:latin typeface="Arial" charset="0"/>
                <a:cs typeface="ヒラギノ角ゴ Pro W3"/>
              </a:rPr>
              <a:t>VAR_NCAP</a:t>
            </a:r>
          </a:p>
        </p:txBody>
      </p:sp>
      <p:sp>
        <p:nvSpPr>
          <p:cNvPr id="86035" name="Rectangle 39"/>
          <p:cNvSpPr>
            <a:spLocks noChangeArrowheads="1"/>
          </p:cNvSpPr>
          <p:nvPr/>
        </p:nvSpPr>
        <p:spPr bwMode="auto">
          <a:xfrm>
            <a:off x="6084888" y="22272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62000"/>
            <a:r>
              <a:rPr lang="en-GB" sz="1200" b="1" i="1">
                <a:latin typeface="Arial" charset="0"/>
                <a:cs typeface="ヒラギノ角ゴ Pro W3"/>
              </a:rPr>
              <a:t>VAR_FLO</a:t>
            </a:r>
          </a:p>
        </p:txBody>
      </p:sp>
      <p:sp>
        <p:nvSpPr>
          <p:cNvPr id="86036" name="Rectangle 40"/>
          <p:cNvSpPr>
            <a:spLocks noChangeArrowheads="1"/>
          </p:cNvSpPr>
          <p:nvPr/>
        </p:nvSpPr>
        <p:spPr bwMode="auto">
          <a:xfrm>
            <a:off x="4932363" y="3573463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762000"/>
            <a:r>
              <a:rPr lang="en-GB" sz="1200" b="1" i="1">
                <a:latin typeface="Arial" charset="0"/>
                <a:cs typeface="ヒラギノ角ゴ Pro W3"/>
              </a:rPr>
              <a:t>VAR_FLO</a:t>
            </a:r>
          </a:p>
        </p:txBody>
      </p:sp>
      <p:sp>
        <p:nvSpPr>
          <p:cNvPr id="86037" name="Line 41"/>
          <p:cNvSpPr>
            <a:spLocks noChangeShapeType="1"/>
          </p:cNvSpPr>
          <p:nvPr/>
        </p:nvSpPr>
        <p:spPr bwMode="auto">
          <a:xfrm>
            <a:off x="6659563" y="2565400"/>
            <a:ext cx="7302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6038" name="Line 42"/>
          <p:cNvSpPr>
            <a:spLocks noChangeShapeType="1"/>
          </p:cNvSpPr>
          <p:nvPr/>
        </p:nvSpPr>
        <p:spPr bwMode="auto">
          <a:xfrm>
            <a:off x="5003800" y="2997200"/>
            <a:ext cx="1444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87042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endParaRPr lang="en-GB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8704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189BF9A-DCD2-4A9F-B2EE-8E13CABFE0A7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8704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8704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9CAE9AEF-F79C-4037-8FF0-C13E55489E31}" type="slidenum">
              <a:rPr lang="de-DE" smtClean="0">
                <a:ea typeface="ヒラギノ角ゴ Pro W3"/>
                <a:cs typeface="ヒラギノ角ゴ Pro W3"/>
              </a:rPr>
              <a:pPr/>
              <a:t>66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pic>
        <p:nvPicPr>
          <p:cNvPr id="870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08050"/>
            <a:ext cx="847883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88066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endParaRPr lang="en-GB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8806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29C321E-A5F5-4635-A685-7AC59E666593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8806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8806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E18D017D-9FB8-4D3A-824B-7E8382137189}" type="slidenum">
              <a:rPr lang="de-DE" smtClean="0">
                <a:ea typeface="ヒラギノ角ゴ Pro W3"/>
                <a:cs typeface="ヒラギノ角ゴ Pro W3"/>
              </a:rPr>
              <a:pPr/>
              <a:t>67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pic>
        <p:nvPicPr>
          <p:cNvPr id="880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08050"/>
            <a:ext cx="8589963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89090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endParaRPr lang="en-GB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8909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C2B36F6-52C6-4AA6-B3C0-E968D019B7DF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8909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8909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007665F5-406A-4084-9F5D-48DB662C9894}" type="slidenum">
              <a:rPr lang="de-DE" smtClean="0">
                <a:ea typeface="ヒラギノ角ゴ Pro W3"/>
                <a:cs typeface="ヒラギノ角ゴ Pro W3"/>
              </a:rPr>
              <a:pPr/>
              <a:t>68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pic>
        <p:nvPicPr>
          <p:cNvPr id="890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08050"/>
            <a:ext cx="8367712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en-GB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90114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endParaRPr lang="en-GB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9011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C08631-33DB-4C5E-AE7E-DD5E0E091307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90116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9011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A9306A3C-7DAE-442E-9CC0-52A9A8295FE4}" type="slidenum">
              <a:rPr lang="de-DE" smtClean="0">
                <a:ea typeface="ヒラギノ角ゴ Pro W3"/>
                <a:cs typeface="ヒラギノ角ゴ Pro W3"/>
              </a:rPr>
              <a:pPr/>
              <a:t>69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Electricity supply mix – Switzerland (2050)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418057"/>
            <a:ext cx="8532812" cy="461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323850" y="6356091"/>
            <a:ext cx="8675688" cy="24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hangingPunct="0">
              <a:lnSpc>
                <a:spcPct val="110000"/>
              </a:lnSpc>
            </a:pP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Source</a:t>
            </a:r>
            <a:r>
              <a:rPr lang="en-US" sz="1600" i="1" dirty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: M. 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Densing, “</a:t>
            </a:r>
            <a:r>
              <a:rPr lang="en-US" sz="1600" i="1" dirty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Review 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of Swiss Electricity Scenarios 2050”, PSI (2014)</a:t>
            </a:r>
            <a:endParaRPr lang="de-CH" sz="1600" i="1" baseline="30000" dirty="0">
              <a:solidFill>
                <a:srgbClr val="237FFC"/>
              </a:solidFill>
              <a:latin typeface="Arial Narrow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6191335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6388" y="900113"/>
            <a:ext cx="8532812" cy="5653087"/>
          </a:xfrm>
        </p:spPr>
        <p:txBody>
          <a:bodyPr/>
          <a:lstStyle/>
          <a:p>
            <a:pPr>
              <a:defRPr/>
            </a:pPr>
            <a:r>
              <a:rPr lang="en-GB" sz="2400" b="1" dirty="0" smtClean="0">
                <a:solidFill>
                  <a:srgbClr val="0070C0"/>
                </a:solidFill>
              </a:rPr>
              <a:t>Model Features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dirty="0" smtClean="0"/>
              <a:t>Single region model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dirty="0" smtClean="0"/>
              <a:t>Time horizon: 2000 – 2100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dirty="0" smtClean="0"/>
              <a:t>An hourly timeslice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dirty="0" smtClean="0"/>
              <a:t>Characterization of about 140 technologies and over 40 energy and emission commodities</a:t>
            </a:r>
          </a:p>
          <a:p>
            <a:pPr>
              <a:defRPr/>
            </a:pPr>
            <a:endParaRPr lang="en-GB" sz="2400" dirty="0" smtClean="0"/>
          </a:p>
          <a:p>
            <a:pPr>
              <a:defRPr/>
            </a:pPr>
            <a:r>
              <a:rPr lang="en-GB" sz="2400" b="1" dirty="0" smtClean="0">
                <a:solidFill>
                  <a:srgbClr val="0070C0"/>
                </a:solidFill>
              </a:rPr>
              <a:t>Key Parameters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dirty="0" smtClean="0"/>
              <a:t>Exogenous electricity demand for the future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dirty="0" smtClean="0"/>
              <a:t>Range of primary energy resources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400" b="1" dirty="0" smtClean="0"/>
              <a:t>Exogenous</a:t>
            </a:r>
            <a:r>
              <a:rPr lang="en-GB" sz="2400" dirty="0" smtClean="0"/>
              <a:t> electricity import and export from four countries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2400" dirty="0"/>
          </a:p>
          <a:p>
            <a:pPr>
              <a:defRPr/>
            </a:pPr>
            <a:r>
              <a:rPr lang="en-US" sz="1600" dirty="0" smtClean="0"/>
              <a:t>R </a:t>
            </a:r>
            <a:r>
              <a:rPr lang="en-US" sz="1600" dirty="0" err="1" smtClean="0"/>
              <a:t>Kannan</a:t>
            </a:r>
            <a:r>
              <a:rPr lang="en-US" sz="1600" dirty="0" smtClean="0"/>
              <a:t> &amp; H. </a:t>
            </a:r>
            <a:r>
              <a:rPr lang="en-US" sz="1600" dirty="0" err="1" smtClean="0"/>
              <a:t>Turton</a:t>
            </a:r>
            <a:r>
              <a:rPr lang="en-US" sz="1600" dirty="0" smtClean="0"/>
              <a:t> (2011) - </a:t>
            </a:r>
            <a:r>
              <a:rPr lang="en-US" sz="1600" b="1" i="1" dirty="0" smtClean="0"/>
              <a:t>Documentation on the development of the Swiss TIMES electricity model</a:t>
            </a:r>
            <a:endParaRPr lang="en-GB" sz="1600" b="1" i="1" dirty="0" smtClean="0"/>
          </a:p>
          <a:p>
            <a:pPr>
              <a:defRPr/>
            </a:pPr>
            <a:r>
              <a:rPr lang="en-GB" sz="1600" dirty="0"/>
              <a:t>Available at </a:t>
            </a:r>
            <a:r>
              <a:rPr lang="en-GB" sz="1600" i="1" u="sng" dirty="0">
                <a:solidFill>
                  <a:srgbClr val="237FFC"/>
                </a:solidFill>
              </a:rPr>
              <a:t>http://energyeconomics.web.psi.ch/Publications/Other_Reports/PSI-Bericht%2011-03.pdf </a:t>
            </a:r>
            <a:endParaRPr lang="en-GB" sz="1600" u="sng" dirty="0" smtClean="0">
              <a:solidFill>
                <a:srgbClr val="237FFC"/>
              </a:solidFill>
            </a:endParaRPr>
          </a:p>
          <a:p>
            <a:pPr>
              <a:defRPr/>
            </a:pPr>
            <a:endParaRPr lang="en-GB" sz="2400" dirty="0"/>
          </a:p>
        </p:txBody>
      </p:sp>
      <p:sp>
        <p:nvSpPr>
          <p:cNvPr id="27650" name="Title 2"/>
          <p:cNvSpPr>
            <a:spLocks noGrp="1"/>
          </p:cNvSpPr>
          <p:nvPr>
            <p:ph type="title"/>
          </p:nvPr>
        </p:nvSpPr>
        <p:spPr>
          <a:xfrm>
            <a:off x="1619250" y="144463"/>
            <a:ext cx="7219950" cy="549275"/>
          </a:xfrm>
        </p:spPr>
        <p:txBody>
          <a:bodyPr/>
          <a:lstStyle/>
          <a:p>
            <a:r>
              <a:rPr lang="en-US" smtClean="0">
                <a:latin typeface="Arial Narrow" pitchFamily="34" charset="0"/>
                <a:ea typeface="ヒラギノ角ゴ Pro W3"/>
                <a:cs typeface="Arial Narrow" pitchFamily="34" charset="0"/>
              </a:rPr>
              <a:t>STEM-E – Swiss TIMES Electricity Model</a:t>
            </a:r>
            <a:endParaRPr lang="en-GB" smtClean="0">
              <a:latin typeface="Arial Narrow" pitchFamily="34" charset="0"/>
              <a:ea typeface="ヒラギノ角ゴ Pro W3"/>
              <a:cs typeface="Arial Narrow" pitchFamily="34" charset="0"/>
            </a:endParaRPr>
          </a:p>
        </p:txBody>
      </p:sp>
      <p:sp>
        <p:nvSpPr>
          <p:cNvPr id="2765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E769D5-7B89-4BA2-A169-66A058678657}" type="datetime1">
              <a:rPr lang="de-DE" smtClean="0">
                <a:ea typeface="ヒラギノ角ゴ Pro W3"/>
                <a:cs typeface="ヒラギノ角ゴ Pro W3"/>
              </a:rPr>
              <a:pPr/>
              <a:t>01.10.2015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34" charset="0"/>
                <a:ea typeface="ヒラギノ角ゴ Pro W3"/>
                <a:cs typeface="ヒラギノ角ゴ Pro W3"/>
              </a:rPr>
              <a:t>PSI,</a:t>
            </a:r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Seite </a:t>
            </a:r>
            <a:fld id="{1BB523B7-1320-4BA0-A030-6A6D06359E9E}" type="slidenum">
              <a:rPr lang="de-DE" smtClean="0">
                <a:ea typeface="ヒラギノ角ゴ Pro W3"/>
                <a:cs typeface="ヒラギノ角ゴ Pro W3"/>
              </a:rPr>
              <a:pPr/>
              <a:t>8</a:t>
            </a:fld>
            <a:endParaRPr lang="de-DE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Electricity supply mix – Switzerland (2050)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AC64D8-E451-44B2-AEAC-05D6C8A8C4DB}" type="datetime1">
              <a:rPr lang="de-DE" smtClean="0"/>
              <a:pPr>
                <a:defRPr/>
              </a:pPr>
              <a:t>01.10.2015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PSI,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A6764019-4F06-48C8-87A7-A9B3A9AB702B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418057"/>
            <a:ext cx="8532812" cy="461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323850" y="6356091"/>
            <a:ext cx="8675688" cy="24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0" hangingPunct="0">
              <a:lnSpc>
                <a:spcPct val="110000"/>
              </a:lnSpc>
            </a:pP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Source</a:t>
            </a:r>
            <a:r>
              <a:rPr lang="en-US" sz="1600" i="1" dirty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: M. 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Densing, “</a:t>
            </a:r>
            <a:r>
              <a:rPr lang="en-US" sz="1600" i="1" dirty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Review </a:t>
            </a:r>
            <a:r>
              <a:rPr lang="en-US" sz="1600" i="1" dirty="0" smtClean="0">
                <a:solidFill>
                  <a:srgbClr val="237FFC"/>
                </a:solidFill>
                <a:latin typeface="Arial Narrow" pitchFamily="34" charset="0"/>
                <a:cs typeface="ヒラギノ角ゴ Pro W3"/>
              </a:rPr>
              <a:t>of Swiss Electricity Scenarios 2050”, PSI (2014)</a:t>
            </a:r>
            <a:endParaRPr lang="de-CH" sz="1600" i="1" baseline="30000" dirty="0">
              <a:solidFill>
                <a:srgbClr val="237FFC"/>
              </a:solidFill>
              <a:latin typeface="Arial Narrow" pitchFamily="34" charset="0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061323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vorlage_quer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defRPr sz="1700" dirty="0" err="1">
            <a:latin typeface="Arial Narrow"/>
            <a:cs typeface="Arial Narrow"/>
          </a:defRPr>
        </a:defPPr>
      </a:lstStyle>
    </a:tx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CSD Thesis Template">
    <a:majorFont>
      <a:latin typeface="Cambria"/>
      <a:ea typeface=""/>
      <a:cs typeface=""/>
    </a:majorFont>
    <a:minorFont>
      <a:latin typeface="Cambria"/>
      <a:ea typeface=""/>
      <a:cs typeface=""/>
    </a:minorFont>
  </a:fontScheme>
  <a:fmtScheme name="Aspect">
    <a:fillStyleLst>
      <a:solidFill>
        <a:schemeClr val="phClr"/>
      </a:solidFill>
      <a:gradFill rotWithShape="1">
        <a:gsLst>
          <a:gs pos="0">
            <a:schemeClr val="phClr">
              <a:tint val="65000"/>
              <a:satMod val="270000"/>
            </a:schemeClr>
          </a:gs>
          <a:gs pos="25000">
            <a:schemeClr val="phClr">
              <a:tint val="60000"/>
              <a:satMod val="300000"/>
            </a:schemeClr>
          </a:gs>
          <a:gs pos="100000">
            <a:schemeClr val="phClr">
              <a:tint val="29000"/>
              <a:satMod val="40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5000"/>
              <a:satMod val="155000"/>
            </a:schemeClr>
          </a:gs>
          <a:gs pos="60000">
            <a:schemeClr val="phClr">
              <a:shade val="95000"/>
              <a:satMod val="150000"/>
            </a:schemeClr>
          </a:gs>
          <a:gs pos="100000">
            <a:schemeClr val="phClr">
              <a:tint val="87000"/>
              <a:satMod val="2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atMod val="150000"/>
          </a:schemeClr>
        </a:solidFill>
        <a:prstDash val="solid"/>
      </a:ln>
      <a:ln w="425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2000000"/>
          </a:lightRig>
        </a:scene3d>
        <a:sp3d prstMaterial="powder">
          <a:bevelT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ppt_vorlage_quer</Template>
  <TotalTime>0</TotalTime>
  <Words>4332</Words>
  <Application>Microsoft Office PowerPoint</Application>
  <PresentationFormat>On-screen Show (4:3)</PresentationFormat>
  <Paragraphs>818</Paragraphs>
  <Slides>69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1" baseType="lpstr">
      <vt:lpstr>ppt_vorlage_quer</vt:lpstr>
      <vt:lpstr>Formel</vt:lpstr>
      <vt:lpstr>1st Educational Workshop of Simulation Lab, ETH, 1st Oct 2015</vt:lpstr>
      <vt:lpstr>Outline</vt:lpstr>
      <vt:lpstr>Introduction</vt:lpstr>
      <vt:lpstr>Future of Electricity system</vt:lpstr>
      <vt:lpstr>Forecasting future electricity system</vt:lpstr>
      <vt:lpstr>Forecasting future electricity system – Supply options</vt:lpstr>
      <vt:lpstr>Electricity supply mix – Switzerland (2050)</vt:lpstr>
      <vt:lpstr>STEM-E – Swiss TIMES Electricity Model</vt:lpstr>
      <vt:lpstr>Electricity supply mix – Switzerland (2050)</vt:lpstr>
      <vt:lpstr>Where do the imports come from?</vt:lpstr>
      <vt:lpstr>Why the need for a new model ?</vt:lpstr>
      <vt:lpstr>CROSSTEM Model</vt:lpstr>
      <vt:lpstr>TIMES modelling framework</vt:lpstr>
      <vt:lpstr>TIMES modelling framework</vt:lpstr>
      <vt:lpstr>Application of CROSSTEM</vt:lpstr>
      <vt:lpstr>Scenario Overview</vt:lpstr>
      <vt:lpstr>Key assumptions</vt:lpstr>
      <vt:lpstr>Results – Electricity generation mix</vt:lpstr>
      <vt:lpstr>Results – Electricity generation mix</vt:lpstr>
      <vt:lpstr>Results – Electricity generation schedules</vt:lpstr>
      <vt:lpstr>Load Curve – Summer Weekday 2050 (CO2)</vt:lpstr>
      <vt:lpstr>Load Curve – Winter Weekday 2050 (CO2)</vt:lpstr>
      <vt:lpstr>Results – Total System Costs</vt:lpstr>
      <vt:lpstr>Electricity generation Cost</vt:lpstr>
      <vt:lpstr>Model Limitations</vt:lpstr>
      <vt:lpstr>The CROSSTEM Universe</vt:lpstr>
      <vt:lpstr>Conclusions - CROSSTEM</vt:lpstr>
      <vt:lpstr>PowerPoint Presentation</vt:lpstr>
      <vt:lpstr>PowerPoint Presentation</vt:lpstr>
      <vt:lpstr>Backup Slides</vt:lpstr>
      <vt:lpstr>Load Curve – Winter Weekday 2050 (CO2)</vt:lpstr>
      <vt:lpstr>The CROSSTEM Universe</vt:lpstr>
      <vt:lpstr>Average vs real renewable profiles (solar + wind)</vt:lpstr>
      <vt:lpstr>CROSSTEM-Hourly-Generation (HG) model</vt:lpstr>
      <vt:lpstr>CROSSTEM-HG: Input Data</vt:lpstr>
      <vt:lpstr>CROSSTEM-Dispatch: Results</vt:lpstr>
      <vt:lpstr>PowerPoint Presentation</vt:lpstr>
      <vt:lpstr>PowerPoint Presentation</vt:lpstr>
      <vt:lpstr>Evolution of the Swiss TIMES Electricity models </vt:lpstr>
      <vt:lpstr>PowerPoint Presentation</vt:lpstr>
      <vt:lpstr>Conclusions – CROSSTEM-HG &amp; EUSTEM</vt:lpstr>
      <vt:lpstr>PowerPoint Presentation</vt:lpstr>
      <vt:lpstr>Seasonal demand – supply variation</vt:lpstr>
      <vt:lpstr>Seasonal demand – demand variation</vt:lpstr>
      <vt:lpstr>Energy System Models</vt:lpstr>
      <vt:lpstr>PowerPoint Presentation</vt:lpstr>
      <vt:lpstr>European electricity modelling approaches</vt:lpstr>
      <vt:lpstr>PowerPoint Presentation</vt:lpstr>
      <vt:lpstr>Interconnectors</vt:lpstr>
      <vt:lpstr>ELECTRA Project</vt:lpstr>
      <vt:lpstr>ELECTRA Project</vt:lpstr>
      <vt:lpstr>PowerPoint Presentation</vt:lpstr>
      <vt:lpstr>Forecasting future electricity system – Supply options</vt:lpstr>
      <vt:lpstr>Forecasting future electricity system – Supply options</vt:lpstr>
      <vt:lpstr>Aggregated Results</vt:lpstr>
      <vt:lpstr>PowerPoint Presentation</vt:lpstr>
      <vt:lpstr>STEM-E vs CROSSTEM</vt:lpstr>
      <vt:lpstr>CROSSTEM-CH vs CROSSTEM</vt:lpstr>
      <vt:lpstr>PowerPoint Presentation</vt:lpstr>
      <vt:lpstr>PowerPoint Presentation</vt:lpstr>
      <vt:lpstr>PowerPoint Presentation</vt:lpstr>
      <vt:lpstr>TIMES modelling framework</vt:lpstr>
      <vt:lpstr>PowerPoint Presentation</vt:lpstr>
      <vt:lpstr>TIMES Framework</vt:lpstr>
      <vt:lpstr>TIMES Framework</vt:lpstr>
      <vt:lpstr>PowerPoint Presentation</vt:lpstr>
      <vt:lpstr>PowerPoint Presentation</vt:lpstr>
      <vt:lpstr>PowerPoint Presentation</vt:lpstr>
      <vt:lpstr>PowerPoint Presentation</vt:lpstr>
    </vt:vector>
  </TitlesOfParts>
  <Company>Paul Scherrer Institut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Paul Scherrer Institut</dc:title>
  <dc:creator>PSIUser</dc:creator>
  <cp:lastModifiedBy>Pattupara Rajesh Mathew</cp:lastModifiedBy>
  <cp:revision>220</cp:revision>
  <cp:lastPrinted>2015-02-24T11:26:25Z</cp:lastPrinted>
  <dcterms:created xsi:type="dcterms:W3CDTF">2010-03-26T12:27:56Z</dcterms:created>
  <dcterms:modified xsi:type="dcterms:W3CDTF">2015-10-01T08:54:23Z</dcterms:modified>
</cp:coreProperties>
</file>